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66" r:id="rId4"/>
    <p:sldId id="260" r:id="rId5"/>
    <p:sldId id="267" r:id="rId6"/>
    <p:sldId id="257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8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3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4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9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2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4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6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6731-1CB0-4693-B2DB-CB1F156DFFF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4202-F979-4013-94D8-EB8495DA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854C6-0A79-4BC5-8125-4B98459D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234BA-CB9F-4416-BF05-06E41F53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Стерник Сергей Геннадьевич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Сертифицированный аналитик рынка недвижимости,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доктор экономических наук, профессор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79035497765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@yandex.ru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8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15064-B366-47FB-8F88-D50677D3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4AC15-11E6-476A-A7A7-9C6C0A26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0B94F-D114-4C9F-9691-A8828E42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" y="0"/>
            <a:ext cx="12188851" cy="6859772"/>
          </a:xfrm>
          <a:prstGeom prst="rect">
            <a:avLst/>
          </a:prstGeom>
          <a:solidFill>
            <a:srgbClr val="0099CC"/>
          </a:solidFill>
        </p:spPr>
      </p:pic>
    </p:spTree>
    <p:extLst>
      <p:ext uri="{BB962C8B-B14F-4D97-AF65-F5344CB8AC3E}">
        <p14:creationId xmlns:p14="http://schemas.microsoft.com/office/powerpoint/2010/main" val="12398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AE5E1-C167-4009-8F46-C8598123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74040-5AAC-4542-954D-A0CB9CE6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975566"/>
          </a:xfrm>
          <a:solidFill>
            <a:srgbClr val="0099CC"/>
          </a:solidFill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ru-RU" dirty="0"/>
          </a:p>
          <a:p>
            <a:pPr marL="0" indent="0" algn="ctr">
              <a:spcBef>
                <a:spcPts val="0"/>
              </a:spcBef>
            </a:pPr>
            <a:endParaRPr lang="ru-RU" dirty="0"/>
          </a:p>
          <a:p>
            <a:pPr marL="0" indent="0" algn="ctr">
              <a:spcBef>
                <a:spcPts val="0"/>
              </a:spcBef>
            </a:pPr>
            <a:endParaRPr lang="ru-RU" dirty="0"/>
          </a:p>
          <a:p>
            <a:pPr marL="0" indent="0" algn="ctr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</a:pPr>
            <a:endParaRPr lang="ru-RU" sz="60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ru-RU" sz="6000" b="1">
                <a:solidFill>
                  <a:schemeClr val="bg1"/>
                </a:solidFill>
                <a:latin typeface="Bookman Old Style" panose="02050604050505020204" pitchFamily="18" charset="0"/>
              </a:rPr>
              <a:t>Спасибо </a:t>
            </a:r>
            <a:r>
              <a:rPr lang="ru-RU" sz="6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779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DA730-756A-4526-A66A-F5BA37CF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45AF11A-95A9-4B88-8C0C-606C0A745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" t="1140" r="4469"/>
          <a:stretch/>
        </p:blipFill>
        <p:spPr>
          <a:xfrm>
            <a:off x="7077204" y="79096"/>
            <a:ext cx="5114795" cy="6857990"/>
          </a:xfr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AF539EE6-3585-47A2-877E-88D9E758C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16954" r="17545" b="18806"/>
          <a:stretch/>
        </p:blipFill>
        <p:spPr>
          <a:xfrm>
            <a:off x="914400" y="-79096"/>
            <a:ext cx="484094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48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A1531-8295-4141-A809-2098ADDD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70B7BC-898D-43C4-B494-3F555B45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18001" r="13373" b="13556"/>
          <a:stretch/>
        </p:blipFill>
        <p:spPr>
          <a:xfrm>
            <a:off x="3368040" y="109630"/>
            <a:ext cx="4754534" cy="6748370"/>
          </a:xfrm>
        </p:spPr>
      </p:pic>
    </p:spTree>
    <p:extLst>
      <p:ext uri="{BB962C8B-B14F-4D97-AF65-F5344CB8AC3E}">
        <p14:creationId xmlns:p14="http://schemas.microsoft.com/office/powerpoint/2010/main" val="365755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C53D3-713D-45A6-9F1C-9700FAC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829" y="0"/>
            <a:ext cx="516234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7F3C5-DAFE-4AF2-AFEA-9C38B60F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89D2D-96CF-4F51-9B3F-5960B771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6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5381C-99AC-4249-B460-E03FC8E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680870-E7EA-4CCF-942A-A60533BA3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16060" r="14401" b="10304"/>
          <a:stretch/>
        </p:blipFill>
        <p:spPr>
          <a:xfrm>
            <a:off x="2967508" y="0"/>
            <a:ext cx="4961106" cy="6858000"/>
          </a:xfrm>
        </p:spPr>
      </p:pic>
    </p:spTree>
    <p:extLst>
      <p:ext uri="{BB962C8B-B14F-4D97-AF65-F5344CB8AC3E}">
        <p14:creationId xmlns:p14="http://schemas.microsoft.com/office/powerpoint/2010/main" val="19990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BF9EA-10A9-453B-8461-7431D83D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60EF-0AC8-49E8-926A-E0634EE7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D4A6D-E786-4B60-B884-393DD954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8DA240-8B70-48A5-A42B-82E8BA1D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272455" cy="61277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81EF-B141-483B-B05C-35E22421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4BF8BE-7288-4EF0-9062-A4642A34C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1159" y="365125"/>
            <a:ext cx="444587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15D3-DFA8-49C3-A1B6-FE483F2A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36DA9-58E8-45A2-8FD5-8E249D025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D511A-BA1F-4BC8-A22A-7A5E2731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0" y="0"/>
            <a:ext cx="10217020" cy="6858000"/>
          </a:xfrm>
          <a:prstGeom prst="rect">
            <a:avLst/>
          </a:prstGeom>
          <a:solidFill>
            <a:srgbClr val="0099CC"/>
          </a:solidFill>
        </p:spPr>
      </p:pic>
    </p:spTree>
    <p:extLst>
      <p:ext uri="{BB962C8B-B14F-4D97-AF65-F5344CB8AC3E}">
        <p14:creationId xmlns:p14="http://schemas.microsoft.com/office/powerpoint/2010/main" val="113439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C15A-7383-4BF9-A847-7BE44995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8B6A3-97C9-4388-8C15-D9EA5DF4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A9B28-2112-4078-9271-E76C2BE4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18" y="0"/>
            <a:ext cx="9997163" cy="6858000"/>
          </a:xfrm>
          <a:prstGeom prst="rect">
            <a:avLst/>
          </a:prstGeom>
          <a:solidFill>
            <a:srgbClr val="0099CC"/>
          </a:solidFill>
        </p:spPr>
      </p:pic>
    </p:spTree>
    <p:extLst>
      <p:ext uri="{BB962C8B-B14F-4D97-AF65-F5344CB8AC3E}">
        <p14:creationId xmlns:p14="http://schemas.microsoft.com/office/powerpoint/2010/main" val="113188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Стерник Сергей Геннадьевич</dc:creator>
  <cp:lastModifiedBy>Стерник Сергей Геннадьевич</cp:lastModifiedBy>
  <cp:revision>5</cp:revision>
  <dcterms:created xsi:type="dcterms:W3CDTF">2018-10-10T08:36:48Z</dcterms:created>
  <dcterms:modified xsi:type="dcterms:W3CDTF">2018-10-10T09:25:30Z</dcterms:modified>
</cp:coreProperties>
</file>