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7"/>
  </p:notesMasterIdLst>
  <p:handoutMasterIdLst>
    <p:handoutMasterId r:id="rId18"/>
  </p:handoutMasterIdLst>
  <p:sldIdLst>
    <p:sldId id="569" r:id="rId2"/>
    <p:sldId id="550" r:id="rId3"/>
    <p:sldId id="548" r:id="rId4"/>
    <p:sldId id="570" r:id="rId5"/>
    <p:sldId id="571" r:id="rId6"/>
    <p:sldId id="564" r:id="rId7"/>
    <p:sldId id="501" r:id="rId8"/>
    <p:sldId id="572" r:id="rId9"/>
    <p:sldId id="502" r:id="rId10"/>
    <p:sldId id="503" r:id="rId11"/>
    <p:sldId id="551" r:id="rId12"/>
    <p:sldId id="573" r:id="rId13"/>
    <p:sldId id="574" r:id="rId14"/>
    <p:sldId id="575" r:id="rId15"/>
    <p:sldId id="565" r:id="rId16"/>
  </p:sldIdLst>
  <p:sldSz cx="9144000" cy="6858000" type="screen4x3"/>
  <p:notesSz cx="6805613" cy="9939338"/>
  <p:defaultTextStyle>
    <a:defPPr>
      <a:defRPr lang="ru-RU"/>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973"/>
    <a:srgbClr val="F2F2F2"/>
    <a:srgbClr val="324395"/>
    <a:srgbClr val="19224A"/>
    <a:srgbClr val="BDD6F8"/>
    <a:srgbClr val="D3E4FB"/>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7" autoAdjust="0"/>
    <p:restoredTop sz="94672" autoAdjust="0"/>
  </p:normalViewPr>
  <p:slideViewPr>
    <p:cSldViewPr>
      <p:cViewPr varScale="1">
        <p:scale>
          <a:sx n="109" d="100"/>
          <a:sy n="109" d="100"/>
        </p:scale>
        <p:origin x="276" y="102"/>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72" y="-9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2"/>
            <a:ext cx="2947988" cy="498475"/>
          </a:xfrm>
          <a:prstGeom prst="rect">
            <a:avLst/>
          </a:prstGeom>
          <a:noFill/>
          <a:ln w="9525">
            <a:noFill/>
            <a:miter lim="800000"/>
            <a:headEnd/>
            <a:tailEnd/>
          </a:ln>
          <a:effectLst/>
        </p:spPr>
        <p:txBody>
          <a:bodyPr vert="horz" wrap="square" lIns="93361" tIns="46679" rIns="93361" bIns="46679" numCol="1" anchor="t" anchorCtr="0" compatLnSpc="1">
            <a:prstTxWarp prst="textNoShape">
              <a:avLst/>
            </a:prstTxWarp>
          </a:bodyPr>
          <a:lstStyle>
            <a:lvl1pPr defTabSz="934848">
              <a:defRPr sz="1200"/>
            </a:lvl1pPr>
          </a:lstStyle>
          <a:p>
            <a:pPr>
              <a:defRPr/>
            </a:pPr>
            <a:endParaRPr lang="ru-RU"/>
          </a:p>
        </p:txBody>
      </p:sp>
      <p:sp>
        <p:nvSpPr>
          <p:cNvPr id="66563" name="Rectangle 3"/>
          <p:cNvSpPr>
            <a:spLocks noGrp="1" noChangeArrowheads="1"/>
          </p:cNvSpPr>
          <p:nvPr>
            <p:ph type="dt" sz="quarter" idx="1"/>
          </p:nvPr>
        </p:nvSpPr>
        <p:spPr bwMode="auto">
          <a:xfrm>
            <a:off x="3856038" y="2"/>
            <a:ext cx="2947987" cy="498475"/>
          </a:xfrm>
          <a:prstGeom prst="rect">
            <a:avLst/>
          </a:prstGeom>
          <a:noFill/>
          <a:ln w="9525">
            <a:noFill/>
            <a:miter lim="800000"/>
            <a:headEnd/>
            <a:tailEnd/>
          </a:ln>
          <a:effectLst/>
        </p:spPr>
        <p:txBody>
          <a:bodyPr vert="horz" wrap="square" lIns="93361" tIns="46679" rIns="93361" bIns="46679" numCol="1" anchor="t" anchorCtr="0" compatLnSpc="1">
            <a:prstTxWarp prst="textNoShape">
              <a:avLst/>
            </a:prstTxWarp>
          </a:bodyPr>
          <a:lstStyle>
            <a:lvl1pPr algn="r" defTabSz="934848">
              <a:defRPr sz="1200"/>
            </a:lvl1pPr>
          </a:lstStyle>
          <a:p>
            <a:pPr>
              <a:defRPr/>
            </a:pPr>
            <a:endParaRPr lang="ru-RU"/>
          </a:p>
        </p:txBody>
      </p:sp>
      <p:sp>
        <p:nvSpPr>
          <p:cNvPr id="66564" name="Rectangle 4"/>
          <p:cNvSpPr>
            <a:spLocks noGrp="1" noChangeArrowheads="1"/>
          </p:cNvSpPr>
          <p:nvPr>
            <p:ph type="ftr" sz="quarter" idx="2"/>
          </p:nvPr>
        </p:nvSpPr>
        <p:spPr bwMode="auto">
          <a:xfrm>
            <a:off x="0" y="9439275"/>
            <a:ext cx="2947988" cy="498475"/>
          </a:xfrm>
          <a:prstGeom prst="rect">
            <a:avLst/>
          </a:prstGeom>
          <a:noFill/>
          <a:ln w="9525">
            <a:noFill/>
            <a:miter lim="800000"/>
            <a:headEnd/>
            <a:tailEnd/>
          </a:ln>
          <a:effectLst/>
        </p:spPr>
        <p:txBody>
          <a:bodyPr vert="horz" wrap="square" lIns="93361" tIns="46679" rIns="93361" bIns="46679" numCol="1" anchor="b" anchorCtr="0" compatLnSpc="1">
            <a:prstTxWarp prst="textNoShape">
              <a:avLst/>
            </a:prstTxWarp>
          </a:bodyPr>
          <a:lstStyle>
            <a:lvl1pPr defTabSz="934848">
              <a:defRPr sz="1200"/>
            </a:lvl1pPr>
          </a:lstStyle>
          <a:p>
            <a:pPr>
              <a:defRPr/>
            </a:pPr>
            <a:endParaRPr lang="ru-RU"/>
          </a:p>
        </p:txBody>
      </p:sp>
      <p:sp>
        <p:nvSpPr>
          <p:cNvPr id="66565" name="Rectangle 5"/>
          <p:cNvSpPr>
            <a:spLocks noGrp="1" noChangeArrowheads="1"/>
          </p:cNvSpPr>
          <p:nvPr>
            <p:ph type="sldNum" sz="quarter" idx="3"/>
          </p:nvPr>
        </p:nvSpPr>
        <p:spPr bwMode="auto">
          <a:xfrm>
            <a:off x="3856038" y="9439275"/>
            <a:ext cx="2947987" cy="498475"/>
          </a:xfrm>
          <a:prstGeom prst="rect">
            <a:avLst/>
          </a:prstGeom>
          <a:noFill/>
          <a:ln w="9525">
            <a:noFill/>
            <a:miter lim="800000"/>
            <a:headEnd/>
            <a:tailEnd/>
          </a:ln>
          <a:effectLst/>
        </p:spPr>
        <p:txBody>
          <a:bodyPr vert="horz" wrap="square" lIns="93361" tIns="46679" rIns="93361" bIns="46679" numCol="1" anchor="b" anchorCtr="0" compatLnSpc="1">
            <a:prstTxWarp prst="textNoShape">
              <a:avLst/>
            </a:prstTxWarp>
          </a:bodyPr>
          <a:lstStyle>
            <a:lvl1pPr algn="r" defTabSz="934848">
              <a:defRPr sz="1200"/>
            </a:lvl1pPr>
          </a:lstStyle>
          <a:p>
            <a:pPr>
              <a:defRPr/>
            </a:pPr>
            <a:fld id="{5538475C-8DA6-4E7F-B186-2AE0CF105848}" type="slidenum">
              <a:rPr lang="ru-RU"/>
              <a:pPr>
                <a:defRPr/>
              </a:pPr>
              <a:t>‹#›</a:t>
            </a:fld>
            <a:endParaRPr lang="ru-RU"/>
          </a:p>
        </p:txBody>
      </p:sp>
    </p:spTree>
    <p:extLst>
      <p:ext uri="{BB962C8B-B14F-4D97-AF65-F5344CB8AC3E}">
        <p14:creationId xmlns:p14="http://schemas.microsoft.com/office/powerpoint/2010/main" val="816470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2"/>
            <a:ext cx="2947988" cy="498475"/>
          </a:xfrm>
          <a:prstGeom prst="rect">
            <a:avLst/>
          </a:prstGeom>
          <a:noFill/>
          <a:ln w="9525">
            <a:noFill/>
            <a:miter lim="800000"/>
            <a:headEnd/>
            <a:tailEnd/>
          </a:ln>
          <a:effectLst/>
        </p:spPr>
        <p:txBody>
          <a:bodyPr vert="horz" wrap="square" lIns="93361" tIns="46679" rIns="93361" bIns="46679" numCol="1" anchor="t" anchorCtr="0" compatLnSpc="1">
            <a:prstTxWarp prst="textNoShape">
              <a:avLst/>
            </a:prstTxWarp>
          </a:bodyPr>
          <a:lstStyle>
            <a:lvl1pPr defTabSz="934848">
              <a:defRPr sz="1200"/>
            </a:lvl1pPr>
          </a:lstStyle>
          <a:p>
            <a:pPr>
              <a:defRPr/>
            </a:pPr>
            <a:endParaRPr lang="ru-RU"/>
          </a:p>
        </p:txBody>
      </p:sp>
      <p:sp>
        <p:nvSpPr>
          <p:cNvPr id="64515" name="Rectangle 3"/>
          <p:cNvSpPr>
            <a:spLocks noGrp="1" noChangeArrowheads="1"/>
          </p:cNvSpPr>
          <p:nvPr>
            <p:ph type="dt" idx="1"/>
          </p:nvPr>
        </p:nvSpPr>
        <p:spPr bwMode="auto">
          <a:xfrm>
            <a:off x="3856038" y="2"/>
            <a:ext cx="2947987" cy="498475"/>
          </a:xfrm>
          <a:prstGeom prst="rect">
            <a:avLst/>
          </a:prstGeom>
          <a:noFill/>
          <a:ln w="9525">
            <a:noFill/>
            <a:miter lim="800000"/>
            <a:headEnd/>
            <a:tailEnd/>
          </a:ln>
          <a:effectLst/>
        </p:spPr>
        <p:txBody>
          <a:bodyPr vert="horz" wrap="square" lIns="93361" tIns="46679" rIns="93361" bIns="46679" numCol="1" anchor="t" anchorCtr="0" compatLnSpc="1">
            <a:prstTxWarp prst="textNoShape">
              <a:avLst/>
            </a:prstTxWarp>
          </a:bodyPr>
          <a:lstStyle>
            <a:lvl1pPr algn="r" defTabSz="934848">
              <a:defRPr sz="1200"/>
            </a:lvl1pPr>
          </a:lstStyle>
          <a:p>
            <a:pPr>
              <a:defRPr/>
            </a:pPr>
            <a:endParaRPr lang="ru-RU"/>
          </a:p>
        </p:txBody>
      </p:sp>
      <p:sp>
        <p:nvSpPr>
          <p:cNvPr id="32772" name="Rectangle 4"/>
          <p:cNvSpPr>
            <a:spLocks noGrp="1" noRot="1" noChangeAspect="1" noChangeArrowheads="1" noTextEdit="1"/>
          </p:cNvSpPr>
          <p:nvPr>
            <p:ph type="sldImg" idx="2"/>
          </p:nvPr>
        </p:nvSpPr>
        <p:spPr bwMode="auto">
          <a:xfrm>
            <a:off x="919163" y="744538"/>
            <a:ext cx="4967287"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679452" y="4721227"/>
            <a:ext cx="5446713" cy="4473575"/>
          </a:xfrm>
          <a:prstGeom prst="rect">
            <a:avLst/>
          </a:prstGeom>
          <a:noFill/>
          <a:ln w="9525">
            <a:noFill/>
            <a:miter lim="800000"/>
            <a:headEnd/>
            <a:tailEnd/>
          </a:ln>
          <a:effectLst/>
        </p:spPr>
        <p:txBody>
          <a:bodyPr vert="horz" wrap="square" lIns="93361" tIns="46679" rIns="93361" bIns="46679"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4518" name="Rectangle 6"/>
          <p:cNvSpPr>
            <a:spLocks noGrp="1" noChangeArrowheads="1"/>
          </p:cNvSpPr>
          <p:nvPr>
            <p:ph type="ftr" sz="quarter" idx="4"/>
          </p:nvPr>
        </p:nvSpPr>
        <p:spPr bwMode="auto">
          <a:xfrm>
            <a:off x="0" y="9439275"/>
            <a:ext cx="2947988" cy="498475"/>
          </a:xfrm>
          <a:prstGeom prst="rect">
            <a:avLst/>
          </a:prstGeom>
          <a:noFill/>
          <a:ln w="9525">
            <a:noFill/>
            <a:miter lim="800000"/>
            <a:headEnd/>
            <a:tailEnd/>
          </a:ln>
          <a:effectLst/>
        </p:spPr>
        <p:txBody>
          <a:bodyPr vert="horz" wrap="square" lIns="93361" tIns="46679" rIns="93361" bIns="46679" numCol="1" anchor="b" anchorCtr="0" compatLnSpc="1">
            <a:prstTxWarp prst="textNoShape">
              <a:avLst/>
            </a:prstTxWarp>
          </a:bodyPr>
          <a:lstStyle>
            <a:lvl1pPr defTabSz="934848">
              <a:defRPr sz="1200"/>
            </a:lvl1pPr>
          </a:lstStyle>
          <a:p>
            <a:pPr>
              <a:defRPr/>
            </a:pPr>
            <a:endParaRPr lang="ru-RU"/>
          </a:p>
        </p:txBody>
      </p:sp>
      <p:sp>
        <p:nvSpPr>
          <p:cNvPr id="64519" name="Rectangle 7"/>
          <p:cNvSpPr>
            <a:spLocks noGrp="1" noChangeArrowheads="1"/>
          </p:cNvSpPr>
          <p:nvPr>
            <p:ph type="sldNum" sz="quarter" idx="5"/>
          </p:nvPr>
        </p:nvSpPr>
        <p:spPr bwMode="auto">
          <a:xfrm>
            <a:off x="3856038" y="9439275"/>
            <a:ext cx="2947987" cy="498475"/>
          </a:xfrm>
          <a:prstGeom prst="rect">
            <a:avLst/>
          </a:prstGeom>
          <a:noFill/>
          <a:ln w="9525">
            <a:noFill/>
            <a:miter lim="800000"/>
            <a:headEnd/>
            <a:tailEnd/>
          </a:ln>
          <a:effectLst/>
        </p:spPr>
        <p:txBody>
          <a:bodyPr vert="horz" wrap="square" lIns="93361" tIns="46679" rIns="93361" bIns="46679" numCol="1" anchor="b" anchorCtr="0" compatLnSpc="1">
            <a:prstTxWarp prst="textNoShape">
              <a:avLst/>
            </a:prstTxWarp>
          </a:bodyPr>
          <a:lstStyle>
            <a:lvl1pPr algn="r" defTabSz="934848">
              <a:defRPr sz="1200"/>
            </a:lvl1pPr>
          </a:lstStyle>
          <a:p>
            <a:pPr>
              <a:defRPr/>
            </a:pPr>
            <a:fld id="{64581450-4A20-4114-A33F-05D55E84BB8E}" type="slidenum">
              <a:rPr lang="ru-RU"/>
              <a:pPr>
                <a:defRPr/>
              </a:pPr>
              <a:t>‹#›</a:t>
            </a:fld>
            <a:endParaRPr lang="ru-RU"/>
          </a:p>
        </p:txBody>
      </p:sp>
    </p:spTree>
    <p:extLst>
      <p:ext uri="{BB962C8B-B14F-4D97-AF65-F5344CB8AC3E}">
        <p14:creationId xmlns:p14="http://schemas.microsoft.com/office/powerpoint/2010/main" val="581146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p:txBody>
          <a:bodyPr/>
          <a:lstStyle/>
          <a:p>
            <a:pPr>
              <a:defRPr/>
            </a:pPr>
            <a:fld id="{31F856BA-D38F-4D1A-90B8-CADF17B1C13A}" type="slidenum">
              <a:rPr lang="ru-RU" smtClean="0"/>
              <a:pPr>
                <a:defRPr/>
              </a:pPr>
              <a:t>1</a:t>
            </a:fld>
            <a:endParaRPr lang="ru-RU"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2452764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0"/>
            <a:ext cx="9144000" cy="762000"/>
          </a:xfrm>
          <a:prstGeom prst="rect">
            <a:avLst/>
          </a:prstGeom>
          <a:solidFill>
            <a:srgbClr val="D4E1F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ru-RU" altLang="ru-RU" smtClean="0"/>
          </a:p>
        </p:txBody>
      </p:sp>
      <p:sp>
        <p:nvSpPr>
          <p:cNvPr id="5122" name="Rectangle 2"/>
          <p:cNvSpPr>
            <a:spLocks noGrp="1" noChangeArrowheads="1"/>
          </p:cNvSpPr>
          <p:nvPr>
            <p:ph type="ctrTitle"/>
          </p:nvPr>
        </p:nvSpPr>
        <p:spPr>
          <a:xfrm>
            <a:off x="685800" y="2130425"/>
            <a:ext cx="7772400" cy="1470025"/>
          </a:xfrm>
        </p:spPr>
        <p:txBody>
          <a:bodyPr/>
          <a:lstStyle>
            <a:lvl1pPr algn="ctr">
              <a:defRPr sz="2000"/>
            </a:lvl1pPr>
          </a:lstStyle>
          <a:p>
            <a:r>
              <a:rPr lang="ru-RU"/>
              <a:t>Образец заголовка</a:t>
            </a:r>
          </a:p>
        </p:txBody>
      </p:sp>
      <p:sp>
        <p:nvSpPr>
          <p:cNvPr id="5123" name="Rectangle 3"/>
          <p:cNvSpPr>
            <a:spLocks noGrp="1" noChangeArrowheads="1"/>
          </p:cNvSpPr>
          <p:nvPr>
            <p:ph type="subTitle" idx="1"/>
          </p:nvPr>
        </p:nvSpPr>
        <p:spPr>
          <a:xfrm>
            <a:off x="1187450" y="4581525"/>
            <a:ext cx="6478588" cy="409575"/>
          </a:xfrm>
        </p:spPr>
        <p:txBody>
          <a:bodyPr/>
          <a:lstStyle>
            <a:lvl1pPr marL="0" indent="0" algn="ctr">
              <a:defRPr/>
            </a:lvl1pPr>
          </a:lstStyle>
          <a:p>
            <a:r>
              <a:rPr lang="ru-RU"/>
              <a:t>Образец подзаголовка</a:t>
            </a:r>
          </a:p>
        </p:txBody>
      </p:sp>
      <p:sp>
        <p:nvSpPr>
          <p:cNvPr id="8" name="Rectangle 4"/>
          <p:cNvSpPr>
            <a:spLocks noGrp="1" noChangeArrowheads="1"/>
          </p:cNvSpPr>
          <p:nvPr>
            <p:ph type="ftr" sz="quarter" idx="10"/>
          </p:nvPr>
        </p:nvSpPr>
        <p:spPr>
          <a:xfrm>
            <a:off x="358775" y="6477000"/>
            <a:ext cx="2895600" cy="360363"/>
          </a:xfrm>
        </p:spPr>
        <p:txBody>
          <a:bodyPr/>
          <a:lstStyle>
            <a:lvl1pPr>
              <a:defRPr/>
            </a:lvl1pPr>
          </a:lstStyle>
          <a:p>
            <a:pPr>
              <a:defRPr/>
            </a:pPr>
            <a:endParaRPr lang="ru-RU"/>
          </a:p>
        </p:txBody>
      </p:sp>
      <p:sp>
        <p:nvSpPr>
          <p:cNvPr id="9" name="Rectangle 5"/>
          <p:cNvSpPr>
            <a:spLocks noGrp="1" noChangeArrowheads="1"/>
          </p:cNvSpPr>
          <p:nvPr>
            <p:ph type="sldNum" sz="quarter" idx="11"/>
          </p:nvPr>
        </p:nvSpPr>
        <p:spPr>
          <a:ln algn="ctr"/>
        </p:spPr>
        <p:txBody>
          <a:bodyPr/>
          <a:lstStyle>
            <a:lvl1pPr>
              <a:defRPr/>
            </a:lvl1pPr>
          </a:lstStyle>
          <a:p>
            <a:pPr>
              <a:defRPr/>
            </a:pPr>
            <a:fld id="{3B270F8F-B730-4354-A733-F1D37AEF4BE2}" type="slidenum">
              <a:rPr lang="ru-RU"/>
              <a:pPr>
                <a:defRPr/>
              </a:pPr>
              <a:t>‹#›</a:t>
            </a:fld>
            <a:endParaRPr lang="ru-RU"/>
          </a:p>
        </p:txBody>
      </p:sp>
    </p:spTree>
    <p:extLst>
      <p:ext uri="{BB962C8B-B14F-4D97-AF65-F5344CB8AC3E}">
        <p14:creationId xmlns:p14="http://schemas.microsoft.com/office/powerpoint/2010/main" val="116036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60E59872-8F28-4FF6-9BDB-80483D652ECC}" type="slidenum">
              <a:rPr lang="ru-RU"/>
              <a:pPr>
                <a:defRPr/>
              </a:pPr>
              <a:t>‹#›</a:t>
            </a:fld>
            <a:endParaRPr lang="ru-RU"/>
          </a:p>
        </p:txBody>
      </p:sp>
    </p:spTree>
    <p:extLst>
      <p:ext uri="{BB962C8B-B14F-4D97-AF65-F5344CB8AC3E}">
        <p14:creationId xmlns:p14="http://schemas.microsoft.com/office/powerpoint/2010/main" val="171433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5600" y="179388"/>
            <a:ext cx="2114550" cy="61388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58775" y="179388"/>
            <a:ext cx="6194425" cy="61388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4EA2441D-8A4A-4C6D-9A52-E9E937372F48}" type="slidenum">
              <a:rPr lang="ru-RU"/>
              <a:pPr>
                <a:defRPr/>
              </a:pPr>
              <a:t>‹#›</a:t>
            </a:fld>
            <a:endParaRPr lang="ru-RU"/>
          </a:p>
        </p:txBody>
      </p:sp>
    </p:spTree>
    <p:extLst>
      <p:ext uri="{BB962C8B-B14F-4D97-AF65-F5344CB8AC3E}">
        <p14:creationId xmlns:p14="http://schemas.microsoft.com/office/powerpoint/2010/main" val="3821859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58775" y="179388"/>
            <a:ext cx="8461375" cy="61388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ftr" sz="quarter" idx="10"/>
          </p:nvPr>
        </p:nvSpPr>
        <p:spPr>
          <a:ln/>
        </p:spPr>
        <p:txBody>
          <a:bodyPr/>
          <a:lstStyle>
            <a:lvl1pPr>
              <a:defRPr/>
            </a:lvl1pPr>
          </a:lstStyle>
          <a:p>
            <a:pPr>
              <a:defRPr/>
            </a:pPr>
            <a:endParaRPr lang="ru-RU"/>
          </a:p>
        </p:txBody>
      </p:sp>
      <p:sp>
        <p:nvSpPr>
          <p:cNvPr id="4" name="Rectangle 5"/>
          <p:cNvSpPr>
            <a:spLocks noGrp="1" noChangeArrowheads="1"/>
          </p:cNvSpPr>
          <p:nvPr>
            <p:ph type="sldNum" sz="quarter" idx="11"/>
          </p:nvPr>
        </p:nvSpPr>
        <p:spPr>
          <a:ln/>
        </p:spPr>
        <p:txBody>
          <a:bodyPr/>
          <a:lstStyle>
            <a:lvl1pPr>
              <a:defRPr/>
            </a:lvl1pPr>
          </a:lstStyle>
          <a:p>
            <a:pPr>
              <a:defRPr/>
            </a:pPr>
            <a:fld id="{7EF2412A-6274-4AAB-8D00-4A51C638FD59}" type="slidenum">
              <a:rPr lang="ru-RU"/>
              <a:pPr>
                <a:defRPr/>
              </a:pPr>
              <a:t>‹#›</a:t>
            </a:fld>
            <a:endParaRPr lang="ru-RU"/>
          </a:p>
        </p:txBody>
      </p:sp>
    </p:spTree>
    <p:extLst>
      <p:ext uri="{BB962C8B-B14F-4D97-AF65-F5344CB8AC3E}">
        <p14:creationId xmlns:p14="http://schemas.microsoft.com/office/powerpoint/2010/main" val="3161083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121490" y="44027"/>
            <a:ext cx="8794113" cy="298327"/>
          </a:xfrm>
          <a:noFill/>
          <a:ln>
            <a:noFill/>
          </a:ln>
        </p:spPr>
        <p:txBody>
          <a:bodyPr/>
          <a:lstStyle>
            <a:lvl1pPr>
              <a:defRPr lang="ru-RU" sz="1700" b="1"/>
            </a:lvl1pPr>
          </a:lstStyle>
          <a:p>
            <a:pPr lvl="0"/>
            <a:r>
              <a:rPr lang="ru-RU" smtClean="0"/>
              <a:t>Образец заголовка</a:t>
            </a:r>
            <a:endParaRPr lang="ru-RU"/>
          </a:p>
        </p:txBody>
      </p:sp>
      <p:sp>
        <p:nvSpPr>
          <p:cNvPr id="4" name="Rectangle 5"/>
          <p:cNvSpPr>
            <a:spLocks noGrp="1" noChangeArrowheads="1"/>
          </p:cNvSpPr>
          <p:nvPr>
            <p:ph type="sldNum" sz="quarter" idx="10"/>
          </p:nvPr>
        </p:nvSpPr>
        <p:spPr/>
        <p:txBody>
          <a:bodyPr/>
          <a:lstStyle>
            <a:lvl1pPr>
              <a:defRPr/>
            </a:lvl1pPr>
          </a:lstStyle>
          <a:p>
            <a:pPr>
              <a:defRPr/>
            </a:pPr>
            <a:fld id="{A0CCC268-0B90-45E3-81CC-118EABB27772}" type="slidenum">
              <a:rPr lang="ru-RU"/>
              <a:pPr>
                <a:defRPr/>
              </a:pPr>
              <a:t>‹#›</a:t>
            </a:fld>
            <a:endParaRPr lang="ru-RU" dirty="0"/>
          </a:p>
        </p:txBody>
      </p:sp>
    </p:spTree>
    <p:extLst>
      <p:ext uri="{BB962C8B-B14F-4D97-AF65-F5344CB8AC3E}">
        <p14:creationId xmlns:p14="http://schemas.microsoft.com/office/powerpoint/2010/main" val="1295645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Только заголовок">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0" y="5281"/>
            <a:ext cx="9144000" cy="653951"/>
          </a:xfrm>
          <a:prstGeom prst="rect">
            <a:avLst/>
          </a:prstGeom>
          <a:noFill/>
          <a:ln>
            <a:noFill/>
          </a:ln>
          <a:extLst/>
        </p:spPr>
        <p:txBody>
          <a:bodyPr/>
          <a:lstStyle>
            <a:lvl1pPr>
              <a:defRPr sz="1700" b="1"/>
            </a:lvl1pPr>
          </a:lstStyle>
          <a:p>
            <a:pPr lvl="0"/>
            <a:r>
              <a:rPr lang="ru-RU" smtClean="0"/>
              <a:t>Образец заголовка</a:t>
            </a:r>
            <a:endParaRPr lang="en-GB" dirty="0" smtClean="0"/>
          </a:p>
        </p:txBody>
      </p:sp>
    </p:spTree>
    <p:extLst>
      <p:ext uri="{BB962C8B-B14F-4D97-AF65-F5344CB8AC3E}">
        <p14:creationId xmlns:p14="http://schemas.microsoft.com/office/powerpoint/2010/main" val="3522052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3" name="Номер слайда 1"/>
          <p:cNvSpPr>
            <a:spLocks noGrp="1"/>
          </p:cNvSpPr>
          <p:nvPr>
            <p:ph type="sldNum" sz="quarter" idx="10"/>
          </p:nvPr>
        </p:nvSpPr>
        <p:spPr/>
        <p:txBody>
          <a:bodyPr/>
          <a:lstStyle>
            <a:lvl1pPr algn="r">
              <a:defRPr sz="800">
                <a:solidFill>
                  <a:schemeClr val="tx1">
                    <a:tint val="75000"/>
                  </a:schemeClr>
                </a:solidFill>
              </a:defRPr>
            </a:lvl1pPr>
          </a:lstStyle>
          <a:p>
            <a:pPr>
              <a:defRPr/>
            </a:pPr>
            <a:fld id="{58A10A9D-E07C-4D05-B293-42C82135B0EB}" type="slidenum">
              <a:rPr lang="ru-RU"/>
              <a:pPr>
                <a:defRPr/>
              </a:pPr>
              <a:t>‹#›</a:t>
            </a:fld>
            <a:endParaRPr lang="ru-RU"/>
          </a:p>
        </p:txBody>
      </p:sp>
    </p:spTree>
    <p:extLst>
      <p:ext uri="{BB962C8B-B14F-4D97-AF65-F5344CB8AC3E}">
        <p14:creationId xmlns:p14="http://schemas.microsoft.com/office/powerpoint/2010/main" val="3080909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Титульный слайд">
    <p:spTree>
      <p:nvGrpSpPr>
        <p:cNvPr id="1" name=""/>
        <p:cNvGrpSpPr/>
        <p:nvPr/>
      </p:nvGrpSpPr>
      <p:grpSpPr>
        <a:xfrm>
          <a:off x="0" y="0"/>
          <a:ext cx="0" cy="0"/>
          <a:chOff x="0" y="0"/>
          <a:chExt cx="0" cy="0"/>
        </a:xfrm>
      </p:grpSpPr>
      <p:sp>
        <p:nvSpPr>
          <p:cNvPr id="3" name="Номер слайда 1"/>
          <p:cNvSpPr>
            <a:spLocks noGrp="1"/>
          </p:cNvSpPr>
          <p:nvPr>
            <p:ph type="sldNum" sz="quarter" idx="10"/>
          </p:nvPr>
        </p:nvSpPr>
        <p:spPr/>
        <p:txBody>
          <a:bodyPr/>
          <a:lstStyle>
            <a:lvl1pPr algn="r">
              <a:defRPr sz="800">
                <a:solidFill>
                  <a:schemeClr val="tx1">
                    <a:tint val="75000"/>
                  </a:schemeClr>
                </a:solidFill>
              </a:defRPr>
            </a:lvl1pPr>
          </a:lstStyle>
          <a:p>
            <a:pPr>
              <a:defRPr/>
            </a:pPr>
            <a:fld id="{58A10A9D-E07C-4D05-B293-42C82135B0EB}" type="slidenum">
              <a:rPr lang="ru-RU"/>
              <a:pPr>
                <a:defRPr/>
              </a:pPr>
              <a:t>‹#›</a:t>
            </a:fld>
            <a:endParaRPr lang="ru-RU"/>
          </a:p>
        </p:txBody>
      </p:sp>
    </p:spTree>
    <p:extLst>
      <p:ext uri="{BB962C8B-B14F-4D97-AF65-F5344CB8AC3E}">
        <p14:creationId xmlns:p14="http://schemas.microsoft.com/office/powerpoint/2010/main" val="3080909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Титульный слайд">
    <p:spTree>
      <p:nvGrpSpPr>
        <p:cNvPr id="1" name=""/>
        <p:cNvGrpSpPr/>
        <p:nvPr/>
      </p:nvGrpSpPr>
      <p:grpSpPr>
        <a:xfrm>
          <a:off x="0" y="0"/>
          <a:ext cx="0" cy="0"/>
          <a:chOff x="0" y="0"/>
          <a:chExt cx="0" cy="0"/>
        </a:xfrm>
      </p:grpSpPr>
      <p:sp>
        <p:nvSpPr>
          <p:cNvPr id="3" name="Номер слайда 1"/>
          <p:cNvSpPr>
            <a:spLocks noGrp="1"/>
          </p:cNvSpPr>
          <p:nvPr>
            <p:ph type="sldNum" sz="quarter" idx="10"/>
          </p:nvPr>
        </p:nvSpPr>
        <p:spPr/>
        <p:txBody>
          <a:bodyPr/>
          <a:lstStyle>
            <a:lvl1pPr algn="r">
              <a:defRPr sz="800">
                <a:solidFill>
                  <a:schemeClr val="tx1">
                    <a:tint val="75000"/>
                  </a:schemeClr>
                </a:solidFill>
              </a:defRPr>
            </a:lvl1pPr>
          </a:lstStyle>
          <a:p>
            <a:pPr>
              <a:defRPr/>
            </a:pPr>
            <a:fld id="{58A10A9D-E07C-4D05-B293-42C82135B0EB}" type="slidenum">
              <a:rPr lang="ru-RU"/>
              <a:pPr>
                <a:defRPr/>
              </a:pPr>
              <a:t>‹#›</a:t>
            </a:fld>
            <a:endParaRPr lang="ru-RU"/>
          </a:p>
        </p:txBody>
      </p:sp>
    </p:spTree>
    <p:extLst>
      <p:ext uri="{BB962C8B-B14F-4D97-AF65-F5344CB8AC3E}">
        <p14:creationId xmlns:p14="http://schemas.microsoft.com/office/powerpoint/2010/main" val="3080909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Титульный слайд">
    <p:spTree>
      <p:nvGrpSpPr>
        <p:cNvPr id="1" name=""/>
        <p:cNvGrpSpPr/>
        <p:nvPr/>
      </p:nvGrpSpPr>
      <p:grpSpPr>
        <a:xfrm>
          <a:off x="0" y="0"/>
          <a:ext cx="0" cy="0"/>
          <a:chOff x="0" y="0"/>
          <a:chExt cx="0" cy="0"/>
        </a:xfrm>
      </p:grpSpPr>
      <p:sp>
        <p:nvSpPr>
          <p:cNvPr id="3" name="Номер слайда 1"/>
          <p:cNvSpPr>
            <a:spLocks noGrp="1"/>
          </p:cNvSpPr>
          <p:nvPr>
            <p:ph type="sldNum" sz="quarter" idx="10"/>
          </p:nvPr>
        </p:nvSpPr>
        <p:spPr/>
        <p:txBody>
          <a:bodyPr/>
          <a:lstStyle>
            <a:lvl1pPr algn="r">
              <a:defRPr sz="800">
                <a:solidFill>
                  <a:schemeClr val="tx1">
                    <a:tint val="75000"/>
                  </a:schemeClr>
                </a:solidFill>
              </a:defRPr>
            </a:lvl1pPr>
          </a:lstStyle>
          <a:p>
            <a:pPr>
              <a:defRPr/>
            </a:pPr>
            <a:fld id="{58A10A9D-E07C-4D05-B293-42C82135B0EB}" type="slidenum">
              <a:rPr lang="ru-RU"/>
              <a:pPr>
                <a:defRPr/>
              </a:pPr>
              <a:t>‹#›</a:t>
            </a:fld>
            <a:endParaRPr lang="ru-RU"/>
          </a:p>
        </p:txBody>
      </p:sp>
    </p:spTree>
    <p:extLst>
      <p:ext uri="{BB962C8B-B14F-4D97-AF65-F5344CB8AC3E}">
        <p14:creationId xmlns:p14="http://schemas.microsoft.com/office/powerpoint/2010/main" val="327150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0048127C-B4D9-4A03-A147-DE8E973C4C2E}" type="slidenum">
              <a:rPr lang="ru-RU"/>
              <a:pPr>
                <a:defRPr/>
              </a:pPr>
              <a:t>‹#›</a:t>
            </a:fld>
            <a:endParaRPr lang="ru-RU"/>
          </a:p>
        </p:txBody>
      </p:sp>
    </p:spTree>
    <p:extLst>
      <p:ext uri="{BB962C8B-B14F-4D97-AF65-F5344CB8AC3E}">
        <p14:creationId xmlns:p14="http://schemas.microsoft.com/office/powerpoint/2010/main" val="281755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ftr" sz="quarter" idx="10"/>
          </p:nvPr>
        </p:nvSpPr>
        <p:spPr>
          <a:ln/>
        </p:spPr>
        <p:txBody>
          <a:bodyPr/>
          <a:lstStyle>
            <a:lvl1pPr>
              <a:defRPr/>
            </a:lvl1pPr>
          </a:lstStyle>
          <a:p>
            <a:pPr>
              <a:defRPr/>
            </a:pP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47DBF01F-D6FF-49E1-AD32-3A461D6EEF78}" type="slidenum">
              <a:rPr lang="ru-RU"/>
              <a:pPr>
                <a:defRPr/>
              </a:pPr>
              <a:t>‹#›</a:t>
            </a:fld>
            <a:endParaRPr lang="ru-RU"/>
          </a:p>
        </p:txBody>
      </p:sp>
    </p:spTree>
    <p:extLst>
      <p:ext uri="{BB962C8B-B14F-4D97-AF65-F5344CB8AC3E}">
        <p14:creationId xmlns:p14="http://schemas.microsoft.com/office/powerpoint/2010/main" val="31877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58775" y="692150"/>
            <a:ext cx="4154488" cy="562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65663" y="692150"/>
            <a:ext cx="4154487" cy="562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ftr" sz="quarter" idx="10"/>
          </p:nvPr>
        </p:nvSpPr>
        <p:spPr>
          <a:ln/>
        </p:spPr>
        <p:txBody>
          <a:bodyPr/>
          <a:lstStyle>
            <a:lvl1pPr>
              <a:defRPr/>
            </a:lvl1pPr>
          </a:lstStyle>
          <a:p>
            <a:pPr>
              <a:defRPr/>
            </a:pP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8D61C5E5-FE86-455A-872E-9F8F8E51ABD9}" type="slidenum">
              <a:rPr lang="ru-RU"/>
              <a:pPr>
                <a:defRPr/>
              </a:pPr>
              <a:t>‹#›</a:t>
            </a:fld>
            <a:endParaRPr lang="ru-RU"/>
          </a:p>
        </p:txBody>
      </p:sp>
    </p:spTree>
    <p:extLst>
      <p:ext uri="{BB962C8B-B14F-4D97-AF65-F5344CB8AC3E}">
        <p14:creationId xmlns:p14="http://schemas.microsoft.com/office/powerpoint/2010/main" val="1581084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ftr" sz="quarter" idx="10"/>
          </p:nvPr>
        </p:nvSpPr>
        <p:spPr>
          <a:ln/>
        </p:spPr>
        <p:txBody>
          <a:bodyPr/>
          <a:lstStyle>
            <a:lvl1pPr>
              <a:defRPr/>
            </a:lvl1pPr>
          </a:lstStyle>
          <a:p>
            <a:pPr>
              <a:defRPr/>
            </a:pPr>
            <a:endParaRPr lang="ru-RU"/>
          </a:p>
        </p:txBody>
      </p:sp>
      <p:sp>
        <p:nvSpPr>
          <p:cNvPr id="8" name="Rectangle 5"/>
          <p:cNvSpPr>
            <a:spLocks noGrp="1" noChangeArrowheads="1"/>
          </p:cNvSpPr>
          <p:nvPr>
            <p:ph type="sldNum" sz="quarter" idx="11"/>
          </p:nvPr>
        </p:nvSpPr>
        <p:spPr>
          <a:ln/>
        </p:spPr>
        <p:txBody>
          <a:bodyPr/>
          <a:lstStyle>
            <a:lvl1pPr>
              <a:defRPr/>
            </a:lvl1pPr>
          </a:lstStyle>
          <a:p>
            <a:pPr>
              <a:defRPr/>
            </a:pPr>
            <a:fld id="{7277BF1E-F6F6-424D-8222-707F47A6CC02}" type="slidenum">
              <a:rPr lang="ru-RU"/>
              <a:pPr>
                <a:defRPr/>
              </a:pPr>
              <a:t>‹#›</a:t>
            </a:fld>
            <a:endParaRPr lang="ru-RU"/>
          </a:p>
        </p:txBody>
      </p:sp>
    </p:spTree>
    <p:extLst>
      <p:ext uri="{BB962C8B-B14F-4D97-AF65-F5344CB8AC3E}">
        <p14:creationId xmlns:p14="http://schemas.microsoft.com/office/powerpoint/2010/main" val="305253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ftr" sz="quarter" idx="10"/>
          </p:nvPr>
        </p:nvSpPr>
        <p:spPr>
          <a:ln/>
        </p:spPr>
        <p:txBody>
          <a:bodyPr/>
          <a:lstStyle>
            <a:lvl1pPr>
              <a:defRPr/>
            </a:lvl1pPr>
          </a:lstStyle>
          <a:p>
            <a:pPr>
              <a:defRPr/>
            </a:pPr>
            <a:endParaRPr lang="ru-RU"/>
          </a:p>
        </p:txBody>
      </p:sp>
      <p:sp>
        <p:nvSpPr>
          <p:cNvPr id="4" name="Rectangle 5"/>
          <p:cNvSpPr>
            <a:spLocks noGrp="1" noChangeArrowheads="1"/>
          </p:cNvSpPr>
          <p:nvPr>
            <p:ph type="sldNum" sz="quarter" idx="11"/>
          </p:nvPr>
        </p:nvSpPr>
        <p:spPr>
          <a:ln/>
        </p:spPr>
        <p:txBody>
          <a:bodyPr/>
          <a:lstStyle>
            <a:lvl1pPr>
              <a:defRPr/>
            </a:lvl1pPr>
          </a:lstStyle>
          <a:p>
            <a:pPr>
              <a:defRPr/>
            </a:pPr>
            <a:fld id="{EB59ADB4-F646-467A-AE2F-5F437956BBDF}" type="slidenum">
              <a:rPr lang="ru-RU"/>
              <a:pPr>
                <a:defRPr/>
              </a:pPr>
              <a:t>‹#›</a:t>
            </a:fld>
            <a:endParaRPr lang="ru-RU"/>
          </a:p>
        </p:txBody>
      </p:sp>
    </p:spTree>
    <p:extLst>
      <p:ext uri="{BB962C8B-B14F-4D97-AF65-F5344CB8AC3E}">
        <p14:creationId xmlns:p14="http://schemas.microsoft.com/office/powerpoint/2010/main" val="163005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ru-RU"/>
          </a:p>
        </p:txBody>
      </p:sp>
      <p:sp>
        <p:nvSpPr>
          <p:cNvPr id="3" name="Rectangle 5"/>
          <p:cNvSpPr>
            <a:spLocks noGrp="1" noChangeArrowheads="1"/>
          </p:cNvSpPr>
          <p:nvPr>
            <p:ph type="sldNum" sz="quarter" idx="11"/>
          </p:nvPr>
        </p:nvSpPr>
        <p:spPr>
          <a:ln/>
        </p:spPr>
        <p:txBody>
          <a:bodyPr/>
          <a:lstStyle>
            <a:lvl1pPr>
              <a:defRPr/>
            </a:lvl1pPr>
          </a:lstStyle>
          <a:p>
            <a:pPr>
              <a:defRPr/>
            </a:pPr>
            <a:fld id="{8A2A469E-ACF6-4A75-BFD5-95489645FF9C}" type="slidenum">
              <a:rPr lang="ru-RU"/>
              <a:pPr>
                <a:defRPr/>
              </a:pPr>
              <a:t>‹#›</a:t>
            </a:fld>
            <a:endParaRPr lang="ru-RU"/>
          </a:p>
        </p:txBody>
      </p:sp>
    </p:spTree>
    <p:extLst>
      <p:ext uri="{BB962C8B-B14F-4D97-AF65-F5344CB8AC3E}">
        <p14:creationId xmlns:p14="http://schemas.microsoft.com/office/powerpoint/2010/main" val="253919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B667330C-0763-42BF-9A76-8706B00A1DEA}" type="slidenum">
              <a:rPr lang="ru-RU"/>
              <a:pPr>
                <a:defRPr/>
              </a:pPr>
              <a:t>‹#›</a:t>
            </a:fld>
            <a:endParaRPr lang="ru-RU"/>
          </a:p>
        </p:txBody>
      </p:sp>
    </p:spTree>
    <p:extLst>
      <p:ext uri="{BB962C8B-B14F-4D97-AF65-F5344CB8AC3E}">
        <p14:creationId xmlns:p14="http://schemas.microsoft.com/office/powerpoint/2010/main" val="208735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CA1FEEA2-E6A8-456C-88DB-B9786A767C66}" type="slidenum">
              <a:rPr lang="ru-RU"/>
              <a:pPr>
                <a:defRPr/>
              </a:pPr>
              <a:t>‹#›</a:t>
            </a:fld>
            <a:endParaRPr lang="ru-RU"/>
          </a:p>
        </p:txBody>
      </p:sp>
    </p:spTree>
    <p:extLst>
      <p:ext uri="{BB962C8B-B14F-4D97-AF65-F5344CB8AC3E}">
        <p14:creationId xmlns:p14="http://schemas.microsoft.com/office/powerpoint/2010/main" val="82971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79388"/>
            <a:ext cx="77724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358775" y="692150"/>
            <a:ext cx="8461375"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ru-RU" altLang="ru-RU" smtClean="0"/>
              <a:t>Образец текста</a:t>
            </a:r>
          </a:p>
          <a:p>
            <a:pPr lvl="1"/>
            <a:r>
              <a:rPr lang="ru-RU" altLang="ru-RU" smtClean="0"/>
              <a:t>Второй уровеньятый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a:t>
            </a:r>
          </a:p>
          <a:p>
            <a:pPr lvl="2"/>
            <a:r>
              <a:rPr lang="ru-RU" altLang="ru-RU" smtClean="0"/>
              <a:t>Третий уровеньятый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уром</a:t>
            </a:r>
          </a:p>
          <a:p>
            <a:pPr lvl="3"/>
            <a:r>
              <a:rPr lang="ru-RU" altLang="ru-RU" smtClean="0"/>
              <a:t>Четвертый уровеньварлджовжровжадровалджроварова ыпоылдпо ывпоыв олп ывл лы ылв ывлпо ылп оылпо ывлп оывлпо ылпо ылпо ылпо ывлпо ывлпо ылвпо ылпо ылпо ылвпо ы</a:t>
            </a:r>
          </a:p>
          <a:p>
            <a:pPr lvl="4"/>
            <a:r>
              <a:rPr lang="ru-RU" altLang="ru-RU" smtClean="0"/>
              <a:t>Пятый уровеньПятый уровень Пятый уровень 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a:t>
            </a:r>
          </a:p>
          <a:p>
            <a:pPr lvl="4"/>
            <a:r>
              <a:rPr lang="ru-RU" altLang="ru-RU" smtClean="0"/>
              <a:t>Пятый уровень</a:t>
            </a:r>
          </a:p>
          <a:p>
            <a:pPr lvl="4"/>
            <a:r>
              <a:rPr lang="ru-RU" altLang="ru-RU" smtClean="0"/>
              <a:t>Пятый уровень</a:t>
            </a:r>
          </a:p>
          <a:p>
            <a:pPr lvl="4"/>
            <a:endParaRPr lang="ru-RU" altLang="ru-RU" smtClean="0"/>
          </a:p>
          <a:p>
            <a:pPr lvl="4"/>
            <a:endParaRPr lang="ru-RU" altLang="ru-RU" smtClean="0"/>
          </a:p>
          <a:p>
            <a:pPr lvl="4"/>
            <a:endParaRPr lang="ru-RU" altLang="ru-RU" smtClean="0"/>
          </a:p>
          <a:p>
            <a:pPr lvl="4"/>
            <a:endParaRPr lang="ru-RU" altLang="ru-RU" smtClean="0"/>
          </a:p>
          <a:p>
            <a:pPr lvl="4"/>
            <a:endParaRPr lang="ru-RU" altLang="ru-RU" smtClean="0"/>
          </a:p>
          <a:p>
            <a:pPr lvl="4"/>
            <a:endParaRPr lang="ru-RU" altLang="ru-RU" smtClean="0"/>
          </a:p>
          <a:p>
            <a:pPr lvl="4"/>
            <a:endParaRPr lang="ru-RU" altLang="ru-RU" smtClean="0"/>
          </a:p>
          <a:p>
            <a:pPr lvl="4"/>
            <a:endParaRPr lang="ru-RU" altLang="ru-RU" smtClean="0"/>
          </a:p>
          <a:p>
            <a:pPr lvl="4"/>
            <a:endParaRPr lang="ru-RU" altLang="ru-RU" smtClean="0"/>
          </a:p>
          <a:p>
            <a:pPr lvl="4"/>
            <a:endParaRPr lang="ru-RU" altLang="ru-RU" smtClean="0"/>
          </a:p>
        </p:txBody>
      </p:sp>
      <p:sp>
        <p:nvSpPr>
          <p:cNvPr id="4100" name="Rectangle 4"/>
          <p:cNvSpPr>
            <a:spLocks noGrp="1" noChangeArrowheads="1"/>
          </p:cNvSpPr>
          <p:nvPr>
            <p:ph type="ftr" sz="quarter" idx="3"/>
          </p:nvPr>
        </p:nvSpPr>
        <p:spPr bwMode="auto">
          <a:xfrm>
            <a:off x="358775" y="6477000"/>
            <a:ext cx="3598863"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vl1pPr>
          </a:lstStyle>
          <a:p>
            <a:pPr>
              <a:defRPr/>
            </a:pPr>
            <a:endParaRPr lang="ru-RU"/>
          </a:p>
        </p:txBody>
      </p:sp>
      <p:sp>
        <p:nvSpPr>
          <p:cNvPr id="4101" name="Rectangle 5"/>
          <p:cNvSpPr>
            <a:spLocks noGrp="1" noChangeArrowheads="1"/>
          </p:cNvSpPr>
          <p:nvPr>
            <p:ph type="sldNum" sz="quarter" idx="4"/>
          </p:nvPr>
        </p:nvSpPr>
        <p:spPr bwMode="auto">
          <a:xfrm>
            <a:off x="7124700" y="6477000"/>
            <a:ext cx="1800225"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BA14FB9-D47B-4326-B84F-CBB19CC6E40D}" type="slidenum">
              <a:rPr lang="ru-RU"/>
              <a:pPr>
                <a:defRPr/>
              </a:pPr>
              <a:t>‹#›</a:t>
            </a:fld>
            <a:endParaRPr lang="ru-RU"/>
          </a:p>
        </p:txBody>
      </p:sp>
      <p:sp>
        <p:nvSpPr>
          <p:cNvPr id="1030" name="Rectangle 8"/>
          <p:cNvSpPr>
            <a:spLocks noChangeArrowheads="1"/>
          </p:cNvSpPr>
          <p:nvPr userDrawn="1"/>
        </p:nvSpPr>
        <p:spPr bwMode="auto">
          <a:xfrm>
            <a:off x="0" y="0"/>
            <a:ext cx="9144000" cy="762000"/>
          </a:xfrm>
          <a:prstGeom prst="rect">
            <a:avLst/>
          </a:prstGeom>
          <a:solidFill>
            <a:srgbClr val="D4E1F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endParaRPr lang="ru-RU" altLang="ru-RU" smtClean="0"/>
          </a:p>
        </p:txBody>
      </p:sp>
    </p:spTree>
  </p:cSld>
  <p:clrMap bg1="lt1" tx1="dk1" bg2="lt2" tx2="dk2" accent1="accent1" accent2="accent2" accent3="accent3" accent4="accent4" accent5="accent5" accent6="accent6" hlink="hlink" folHlink="folHlink"/>
  <p:sldLayoutIdLst>
    <p:sldLayoutId id="2147487502" r:id="rId1"/>
    <p:sldLayoutId id="2147487487" r:id="rId2"/>
    <p:sldLayoutId id="2147487488" r:id="rId3"/>
    <p:sldLayoutId id="2147487489" r:id="rId4"/>
    <p:sldLayoutId id="2147487490" r:id="rId5"/>
    <p:sldLayoutId id="2147487491" r:id="rId6"/>
    <p:sldLayoutId id="2147487492" r:id="rId7"/>
    <p:sldLayoutId id="2147487493" r:id="rId8"/>
    <p:sldLayoutId id="2147487494" r:id="rId9"/>
    <p:sldLayoutId id="2147487495" r:id="rId10"/>
    <p:sldLayoutId id="2147487496" r:id="rId11"/>
    <p:sldLayoutId id="2147487497" r:id="rId12"/>
    <p:sldLayoutId id="2147487503" r:id="rId13"/>
    <p:sldLayoutId id="2147487504" r:id="rId14"/>
    <p:sldLayoutId id="2147487505" r:id="rId15"/>
    <p:sldLayoutId id="2147487506" r:id="rId16"/>
    <p:sldLayoutId id="2147487507" r:id="rId17"/>
    <p:sldLayoutId id="2147487524" r:id="rId18"/>
  </p:sldLayoutIdLst>
  <p:hf hdr="0" ftr="0" dt="0"/>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itchFamily="34" charset="0"/>
        </a:defRPr>
      </a:lvl2pPr>
      <a:lvl3pPr algn="l" rtl="0" eaLnBrk="0" fontAlgn="base" hangingPunct="0">
        <a:spcBef>
          <a:spcPct val="0"/>
        </a:spcBef>
        <a:spcAft>
          <a:spcPct val="0"/>
        </a:spcAft>
        <a:defRPr sz="4400" b="1">
          <a:solidFill>
            <a:schemeClr val="tx2"/>
          </a:solidFill>
          <a:latin typeface="Arial" pitchFamily="34" charset="0"/>
        </a:defRPr>
      </a:lvl3pPr>
      <a:lvl4pPr algn="l" rtl="0" eaLnBrk="0" fontAlgn="base" hangingPunct="0">
        <a:spcBef>
          <a:spcPct val="0"/>
        </a:spcBef>
        <a:spcAft>
          <a:spcPct val="0"/>
        </a:spcAft>
        <a:defRPr sz="4400" b="1">
          <a:solidFill>
            <a:schemeClr val="tx2"/>
          </a:solidFill>
          <a:latin typeface="Arial" pitchFamily="34" charset="0"/>
        </a:defRPr>
      </a:lvl4pPr>
      <a:lvl5pPr algn="l" rtl="0" eaLnBrk="0" fontAlgn="base" hangingPunct="0">
        <a:spcBef>
          <a:spcPct val="0"/>
        </a:spcBef>
        <a:spcAft>
          <a:spcPct val="0"/>
        </a:spcAft>
        <a:defRPr sz="4400" b="1">
          <a:solidFill>
            <a:schemeClr val="tx2"/>
          </a:solidFill>
          <a:latin typeface="Arial" pitchFamily="34" charset="0"/>
        </a:defRPr>
      </a:lvl5pPr>
      <a:lvl6pPr marL="457200" algn="l" rtl="0" fontAlgn="base">
        <a:spcBef>
          <a:spcPct val="0"/>
        </a:spcBef>
        <a:spcAft>
          <a:spcPct val="0"/>
        </a:spcAft>
        <a:defRPr b="1">
          <a:solidFill>
            <a:schemeClr val="tx2"/>
          </a:solidFill>
          <a:latin typeface="Arial" pitchFamily="34" charset="0"/>
        </a:defRPr>
      </a:lvl6pPr>
      <a:lvl7pPr marL="914400" algn="l" rtl="0" fontAlgn="base">
        <a:spcBef>
          <a:spcPct val="0"/>
        </a:spcBef>
        <a:spcAft>
          <a:spcPct val="0"/>
        </a:spcAft>
        <a:defRPr b="1">
          <a:solidFill>
            <a:schemeClr val="tx2"/>
          </a:solidFill>
          <a:latin typeface="Arial" pitchFamily="34" charset="0"/>
        </a:defRPr>
      </a:lvl7pPr>
      <a:lvl8pPr marL="1371600" algn="l" rtl="0" fontAlgn="base">
        <a:spcBef>
          <a:spcPct val="0"/>
        </a:spcBef>
        <a:spcAft>
          <a:spcPct val="0"/>
        </a:spcAft>
        <a:defRPr b="1">
          <a:solidFill>
            <a:schemeClr val="tx2"/>
          </a:solidFill>
          <a:latin typeface="Arial" pitchFamily="34" charset="0"/>
        </a:defRPr>
      </a:lvl8pPr>
      <a:lvl9pPr marL="1828800" algn="l" rtl="0" fontAlgn="base">
        <a:spcBef>
          <a:spcPct val="0"/>
        </a:spcBef>
        <a:spcAft>
          <a:spcPct val="0"/>
        </a:spcAft>
        <a:defRPr b="1">
          <a:solidFill>
            <a:schemeClr val="tx2"/>
          </a:solidFill>
          <a:latin typeface="Arial" pitchFamily="34" charset="0"/>
        </a:defRPr>
      </a:lvl9pPr>
    </p:titleStyle>
    <p:body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7.xml"/><Relationship Id="rId7" Type="http://schemas.openxmlformats.org/officeDocument/2006/relationships/slideLayout" Target="../slideLayouts/slideLayout15.xml"/><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9.png"/><Relationship Id="rId4" Type="http://schemas.openxmlformats.org/officeDocument/2006/relationships/tags" Target="../tags/tag8.xml"/><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539750" y="2349500"/>
            <a:ext cx="7532688" cy="1439863"/>
          </a:xfrm>
        </p:spPr>
        <p:txBody>
          <a:bodyPr/>
          <a:lstStyle/>
          <a:p>
            <a:pPr eaLnBrk="1" hangingPunct="1"/>
            <a:r>
              <a:rPr lang="ru-RU" altLang="ru-RU" sz="2400" i="1" dirty="0" smtClean="0">
                <a:solidFill>
                  <a:srgbClr val="0A2973"/>
                </a:solidFill>
                <a:latin typeface="MetaNormalCyr-Roman"/>
              </a:rPr>
              <a:t>Банковская система России: </a:t>
            </a:r>
            <a:br>
              <a:rPr lang="ru-RU" altLang="ru-RU" sz="2400" i="1" dirty="0" smtClean="0">
                <a:solidFill>
                  <a:srgbClr val="0A2973"/>
                </a:solidFill>
                <a:latin typeface="MetaNormalCyr-Roman"/>
              </a:rPr>
            </a:br>
            <a:r>
              <a:rPr lang="ru-RU" altLang="ru-RU" sz="2400" i="1" dirty="0" smtClean="0">
                <a:solidFill>
                  <a:srgbClr val="0A2973"/>
                </a:solidFill>
                <a:latin typeface="MetaNormalCyr-Roman"/>
              </a:rPr>
              <a:t>текущие тенденции и перспективы</a:t>
            </a:r>
          </a:p>
        </p:txBody>
      </p:sp>
      <p:sp>
        <p:nvSpPr>
          <p:cNvPr id="7171" name="Rectangle 3"/>
          <p:cNvSpPr>
            <a:spLocks noChangeArrowheads="1"/>
          </p:cNvSpPr>
          <p:nvPr/>
        </p:nvSpPr>
        <p:spPr bwMode="auto">
          <a:xfrm>
            <a:off x="8604250" y="6524625"/>
            <a:ext cx="360363" cy="217488"/>
          </a:xfrm>
          <a:prstGeom prst="rect">
            <a:avLst/>
          </a:prstGeom>
          <a:solidFill>
            <a:schemeClr val="bg1"/>
          </a:solidFill>
          <a:ln w="9525" algn="ctr">
            <a:solidFill>
              <a:schemeClr val="bg1"/>
            </a:solidFill>
            <a:miter lim="800000"/>
            <a:headEnd/>
            <a:tailEnd/>
          </a:ln>
        </p:spPr>
        <p:txBody>
          <a:bodyPr wrap="none" anchor="ctr"/>
          <a:lstStyle>
            <a:lvl1pPr eaLnBrk="0" hangingPunct="0">
              <a:spcBef>
                <a:spcPct val="20000"/>
              </a:spcBef>
              <a:buChar char="•"/>
              <a:defRPr sz="1400" b="1">
                <a:solidFill>
                  <a:schemeClr val="tx1"/>
                </a:solidFill>
                <a:latin typeface="Arial" pitchFamily="34" charset="0"/>
              </a:defRPr>
            </a:lvl1pPr>
            <a:lvl2pPr marL="742950" indent="-285750" algn="just" eaLnBrk="0" hangingPunct="0">
              <a:lnSpc>
                <a:spcPct val="115000"/>
              </a:lnSpc>
              <a:spcBef>
                <a:spcPct val="50000"/>
              </a:spcBef>
              <a:spcAft>
                <a:spcPct val="25000"/>
              </a:spcAft>
              <a:buChar char="–"/>
              <a:defRPr sz="1200">
                <a:solidFill>
                  <a:schemeClr val="tx1"/>
                </a:solidFill>
                <a:latin typeface="Arial" pitchFamily="34" charset="0"/>
              </a:defRPr>
            </a:lvl2pPr>
            <a:lvl3pPr marL="1143000" indent="-228600" algn="just" eaLnBrk="0" hangingPunct="0">
              <a:spcBef>
                <a:spcPct val="25000"/>
              </a:spcBef>
              <a:buClr>
                <a:srgbClr val="FF0000"/>
              </a:buClr>
              <a:buFont typeface="Arial" pitchFamily="34" charset="0"/>
              <a:buChar char="•"/>
              <a:defRPr sz="1100">
                <a:solidFill>
                  <a:schemeClr val="tx1"/>
                </a:solidFill>
                <a:latin typeface="Arial" pitchFamily="34" charset="0"/>
              </a:defRPr>
            </a:lvl3pPr>
            <a:lvl4pPr marL="1600200" indent="-228600" algn="just" eaLnBrk="0" hangingPunct="0">
              <a:spcBef>
                <a:spcPct val="50000"/>
              </a:spcBef>
              <a:spcAft>
                <a:spcPct val="15000"/>
              </a:spcAft>
              <a:buClr>
                <a:schemeClr val="accent2"/>
              </a:buClr>
              <a:buFont typeface="Arial" pitchFamily="34" charset="0"/>
              <a:buChar char="►"/>
              <a:defRPr sz="1000">
                <a:solidFill>
                  <a:schemeClr val="tx1"/>
                </a:solidFill>
                <a:latin typeface="Arial" pitchFamily="34" charset="0"/>
              </a:defRPr>
            </a:lvl4pPr>
            <a:lvl5pPr marL="2057400" indent="-228600" algn="just" eaLnBrk="0"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5pPr>
            <a:lvl6pPr marL="25146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6pPr>
            <a:lvl7pPr marL="29718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7pPr>
            <a:lvl8pPr marL="34290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8pPr>
            <a:lvl9pPr marL="38862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9pPr>
          </a:lstStyle>
          <a:p>
            <a:pPr eaLnBrk="1" hangingPunct="1">
              <a:spcBef>
                <a:spcPct val="0"/>
              </a:spcBef>
              <a:buFontTx/>
              <a:buNone/>
            </a:pPr>
            <a:endParaRPr lang="ru-RU" altLang="ru-RU" sz="2400" b="0"/>
          </a:p>
        </p:txBody>
      </p:sp>
      <p:sp>
        <p:nvSpPr>
          <p:cNvPr id="7172" name="Text Box 4"/>
          <p:cNvSpPr txBox="1">
            <a:spLocks noChangeArrowheads="1"/>
          </p:cNvSpPr>
          <p:nvPr/>
        </p:nvSpPr>
        <p:spPr bwMode="auto">
          <a:xfrm>
            <a:off x="3924300" y="4868863"/>
            <a:ext cx="50403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b="1">
                <a:solidFill>
                  <a:schemeClr val="tx1"/>
                </a:solidFill>
                <a:latin typeface="Arial" pitchFamily="34" charset="0"/>
              </a:defRPr>
            </a:lvl1pPr>
            <a:lvl2pPr marL="742950" indent="-285750" algn="just" eaLnBrk="0" hangingPunct="0">
              <a:lnSpc>
                <a:spcPct val="115000"/>
              </a:lnSpc>
              <a:spcBef>
                <a:spcPct val="50000"/>
              </a:spcBef>
              <a:spcAft>
                <a:spcPct val="25000"/>
              </a:spcAft>
              <a:buChar char="–"/>
              <a:defRPr sz="1200">
                <a:solidFill>
                  <a:schemeClr val="tx1"/>
                </a:solidFill>
                <a:latin typeface="Arial" pitchFamily="34" charset="0"/>
              </a:defRPr>
            </a:lvl2pPr>
            <a:lvl3pPr marL="1143000" indent="-228600" algn="just" eaLnBrk="0" hangingPunct="0">
              <a:spcBef>
                <a:spcPct val="25000"/>
              </a:spcBef>
              <a:buClr>
                <a:srgbClr val="FF0000"/>
              </a:buClr>
              <a:buFont typeface="Arial" pitchFamily="34" charset="0"/>
              <a:buChar char="•"/>
              <a:defRPr sz="1100">
                <a:solidFill>
                  <a:schemeClr val="tx1"/>
                </a:solidFill>
                <a:latin typeface="Arial" pitchFamily="34" charset="0"/>
              </a:defRPr>
            </a:lvl3pPr>
            <a:lvl4pPr marL="1600200" indent="-228600" algn="just" eaLnBrk="0" hangingPunct="0">
              <a:spcBef>
                <a:spcPct val="50000"/>
              </a:spcBef>
              <a:spcAft>
                <a:spcPct val="15000"/>
              </a:spcAft>
              <a:buClr>
                <a:schemeClr val="accent2"/>
              </a:buClr>
              <a:buFont typeface="Arial" pitchFamily="34" charset="0"/>
              <a:buChar char="►"/>
              <a:defRPr sz="1000">
                <a:solidFill>
                  <a:schemeClr val="tx1"/>
                </a:solidFill>
                <a:latin typeface="Arial" pitchFamily="34" charset="0"/>
              </a:defRPr>
            </a:lvl4pPr>
            <a:lvl5pPr marL="2057400" indent="-228600" algn="just" eaLnBrk="0"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5pPr>
            <a:lvl6pPr marL="25146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6pPr>
            <a:lvl7pPr marL="29718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7pPr>
            <a:lvl8pPr marL="34290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8pPr>
            <a:lvl9pPr marL="38862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9pPr>
          </a:lstStyle>
          <a:p>
            <a:pPr algn="r" eaLnBrk="1" hangingPunct="1">
              <a:spcBef>
                <a:spcPct val="50000"/>
              </a:spcBef>
              <a:buFontTx/>
              <a:buNone/>
            </a:pPr>
            <a:r>
              <a:rPr lang="ru-RU" altLang="ru-RU" sz="1600" b="0" dirty="0"/>
              <a:t>Начальник управления </a:t>
            </a:r>
          </a:p>
          <a:p>
            <a:pPr algn="r" eaLnBrk="1" hangingPunct="1">
              <a:spcBef>
                <a:spcPct val="50000"/>
              </a:spcBef>
              <a:buFontTx/>
              <a:buNone/>
            </a:pPr>
            <a:r>
              <a:rPr lang="ru-RU" altLang="ru-RU" sz="1600" b="0" dirty="0"/>
              <a:t>маркетинговой стратегии и </a:t>
            </a:r>
            <a:r>
              <a:rPr lang="ru-RU" altLang="ru-RU" sz="1600" b="0" dirty="0" smtClean="0"/>
              <a:t>исследований</a:t>
            </a:r>
          </a:p>
          <a:p>
            <a:pPr algn="r" eaLnBrk="1" hangingPunct="1">
              <a:spcBef>
                <a:spcPct val="50000"/>
              </a:spcBef>
              <a:buFontTx/>
              <a:buNone/>
            </a:pPr>
            <a:r>
              <a:rPr lang="ru-RU" altLang="ru-RU" sz="1600" b="0" dirty="0" smtClean="0"/>
              <a:t>ВТБ24 (ПАО)</a:t>
            </a:r>
            <a:endParaRPr lang="ru-RU" altLang="ru-RU" sz="1600" b="0" dirty="0"/>
          </a:p>
          <a:p>
            <a:pPr algn="r" eaLnBrk="1" hangingPunct="1">
              <a:spcBef>
                <a:spcPct val="50000"/>
              </a:spcBef>
              <a:buFontTx/>
              <a:buNone/>
            </a:pPr>
            <a:r>
              <a:rPr lang="ru-RU" altLang="ru-RU" sz="1600" dirty="0"/>
              <a:t>Дмитрий Лепетиков</a:t>
            </a:r>
          </a:p>
        </p:txBody>
      </p:sp>
      <p:grpSp>
        <p:nvGrpSpPr>
          <p:cNvPr id="7173" name="Group 14"/>
          <p:cNvGrpSpPr>
            <a:grpSpLocks/>
          </p:cNvGrpSpPr>
          <p:nvPr/>
        </p:nvGrpSpPr>
        <p:grpSpPr bwMode="auto">
          <a:xfrm>
            <a:off x="6429375" y="571500"/>
            <a:ext cx="2252663" cy="620713"/>
            <a:chOff x="4050" y="360"/>
            <a:chExt cx="1419" cy="391"/>
          </a:xfrm>
        </p:grpSpPr>
        <p:pic>
          <p:nvPicPr>
            <p:cNvPr id="7174" name="Picture 15" descr="VTB_Logo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 y="360"/>
              <a:ext cx="101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9" y="472"/>
              <a:ext cx="40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8716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58A10A9D-E07C-4D05-B293-42C82135B0EB}" type="slidenum">
              <a:rPr lang="ru-RU" smtClean="0"/>
              <a:pPr>
                <a:defRPr/>
              </a:pPr>
              <a:t>10</a:t>
            </a:fld>
            <a:endParaRPr lang="ru-RU"/>
          </a:p>
        </p:txBody>
      </p:sp>
      <p:sp>
        <p:nvSpPr>
          <p:cNvPr id="3" name="Text Box 5"/>
          <p:cNvSpPr txBox="1">
            <a:spLocks noChangeArrowheads="1"/>
          </p:cNvSpPr>
          <p:nvPr>
            <p:custDataLst>
              <p:tags r:id="rId1"/>
            </p:custDataLst>
          </p:nvPr>
        </p:nvSpPr>
        <p:spPr bwMode="auto">
          <a:xfrm>
            <a:off x="0" y="0"/>
            <a:ext cx="9144000" cy="764704"/>
          </a:xfrm>
          <a:prstGeom prst="rect">
            <a:avLst/>
          </a:prstGeom>
          <a:noFill/>
          <a:ln w="9525">
            <a:noFill/>
            <a:miter lim="800000"/>
            <a:headEnd/>
            <a:tailEnd/>
          </a:ln>
        </p:spPr>
        <p:txBody>
          <a:bodyPr lIns="72000" tIns="45701" rIns="72000" bIns="45701" anchor="ctr"/>
          <a:lstStyle/>
          <a:p>
            <a:pPr defTabSz="912813">
              <a:spcBef>
                <a:spcPct val="50000"/>
              </a:spcBef>
            </a:pPr>
            <a:r>
              <a:rPr lang="ru-RU" sz="1800" b="1" i="1" dirty="0" smtClean="0">
                <a:solidFill>
                  <a:srgbClr val="0A2973"/>
                </a:solidFill>
              </a:rPr>
              <a:t>Россия: привлеченные средства населения </a:t>
            </a:r>
            <a:endParaRPr lang="ru-RU" sz="1800" b="1" i="1" dirty="0">
              <a:solidFill>
                <a:srgbClr val="0A2973"/>
              </a:solidFill>
            </a:endParaRPr>
          </a:p>
        </p:txBody>
      </p:sp>
      <p:pic>
        <p:nvPicPr>
          <p:cNvPr id="832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722313"/>
            <a:ext cx="8540750"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cK 5. Source"/>
          <p:cNvSpPr>
            <a:spLocks noChangeArrowheads="1"/>
          </p:cNvSpPr>
          <p:nvPr>
            <p:custDataLst>
              <p:tags r:id="rId2"/>
            </p:custDataLst>
          </p:nvPr>
        </p:nvSpPr>
        <p:spPr bwMode="auto">
          <a:xfrm>
            <a:off x="250825" y="6265362"/>
            <a:ext cx="87852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622300" indent="-622300" defTabSz="912813" eaLnBrk="0" hangingPunct="0">
              <a:spcBef>
                <a:spcPct val="20000"/>
              </a:spcBef>
              <a:buFont typeface="Arial" pitchFamily="34" charset="0"/>
              <a:buChar char="•"/>
              <a:tabLst>
                <a:tab pos="625475" algn="l"/>
              </a:tabLst>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tabLst>
                <a:tab pos="625475" algn="l"/>
              </a:tabLst>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tabLst>
                <a:tab pos="625475" algn="l"/>
              </a:tabLst>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tabLst>
                <a:tab pos="625475" algn="l"/>
              </a:tabLst>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tabLst>
                <a:tab pos="625475" algn="l"/>
              </a:tabLst>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tabLst>
                <a:tab pos="625475" algn="l"/>
              </a:tabLst>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tabLst>
                <a:tab pos="625475" algn="l"/>
              </a:tabLst>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tabLst>
                <a:tab pos="625475" algn="l"/>
              </a:tabLst>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tabLst>
                <a:tab pos="625475" algn="l"/>
              </a:tabLst>
              <a:defRPr sz="2000">
                <a:solidFill>
                  <a:schemeClr val="tx1"/>
                </a:solidFill>
                <a:latin typeface="Calibri" pitchFamily="34" charset="0"/>
              </a:defRPr>
            </a:lvl9pPr>
          </a:lstStyle>
          <a:p>
            <a:pPr eaLnBrk="1" hangingPunct="1">
              <a:spcBef>
                <a:spcPct val="0"/>
              </a:spcBef>
              <a:buFontTx/>
              <a:buNone/>
            </a:pPr>
            <a:r>
              <a:rPr lang="ru-RU" altLang="ru-RU" sz="1100" i="1" dirty="0">
                <a:solidFill>
                  <a:srgbClr val="000000"/>
                </a:solidFill>
                <a:latin typeface="Arial" pitchFamily="34" charset="0"/>
              </a:rPr>
              <a:t>Источник</a:t>
            </a:r>
            <a:r>
              <a:rPr lang="en-US" altLang="ru-RU" sz="1100" i="1" dirty="0">
                <a:solidFill>
                  <a:srgbClr val="000000"/>
                </a:solidFill>
                <a:latin typeface="Arial" pitchFamily="34" charset="0"/>
              </a:rPr>
              <a:t>: </a:t>
            </a:r>
            <a:r>
              <a:rPr lang="ru-RU" altLang="ru-RU" sz="1100" i="1">
                <a:solidFill>
                  <a:srgbClr val="000000"/>
                </a:solidFill>
                <a:latin typeface="Arial" pitchFamily="34" charset="0"/>
              </a:rPr>
              <a:t>Банк </a:t>
            </a:r>
            <a:r>
              <a:rPr lang="ru-RU" altLang="ru-RU" sz="1100" i="1" smtClean="0">
                <a:solidFill>
                  <a:srgbClr val="000000"/>
                </a:solidFill>
                <a:latin typeface="Arial" pitchFamily="34" charset="0"/>
              </a:rPr>
              <a:t>России, </a:t>
            </a:r>
            <a:r>
              <a:rPr lang="ru-RU" altLang="ru-RU" sz="1100" i="1" dirty="0">
                <a:solidFill>
                  <a:srgbClr val="000000"/>
                </a:solidFill>
                <a:latin typeface="Arial" pitchFamily="34" charset="0"/>
              </a:rPr>
              <a:t>расчеты </a:t>
            </a:r>
            <a:r>
              <a:rPr lang="ru-RU" altLang="ru-RU" sz="1100" i="1" dirty="0" smtClean="0">
                <a:solidFill>
                  <a:srgbClr val="000000"/>
                </a:solidFill>
                <a:latin typeface="Arial" pitchFamily="34" charset="0"/>
              </a:rPr>
              <a:t>ВТБ24</a:t>
            </a:r>
            <a:endParaRPr lang="ru-RU" altLang="ru-RU" sz="1100" i="1" dirty="0">
              <a:solidFill>
                <a:srgbClr val="000000"/>
              </a:solidFill>
              <a:latin typeface="Arial" pitchFamily="34" charset="0"/>
            </a:endParaRPr>
          </a:p>
        </p:txBody>
      </p:sp>
    </p:spTree>
    <p:extLst>
      <p:ext uri="{BB962C8B-B14F-4D97-AF65-F5344CB8AC3E}">
        <p14:creationId xmlns:p14="http://schemas.microsoft.com/office/powerpoint/2010/main" val="908158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txBox="1">
            <a:spLocks noChangeArrowheads="1"/>
          </p:cNvSpPr>
          <p:nvPr/>
        </p:nvSpPr>
        <p:spPr bwMode="auto">
          <a:xfrm>
            <a:off x="0" y="877888"/>
            <a:ext cx="8820472"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Clr>
                <a:srgbClr val="FF0000"/>
              </a:buClr>
              <a:buFont typeface="Wingdings" pitchFamily="2" charset="2"/>
              <a:buChar char="ü"/>
            </a:pPr>
            <a:r>
              <a:rPr lang="ru-RU" altLang="ru-RU" sz="1400" dirty="0">
                <a:latin typeface="Arial" pitchFamily="34" charset="0"/>
              </a:rPr>
              <a:t>По итогам </a:t>
            </a:r>
            <a:r>
              <a:rPr lang="ru-RU" altLang="ru-RU" sz="1400" dirty="0" smtClean="0">
                <a:latin typeface="Arial" pitchFamily="34" charset="0"/>
              </a:rPr>
              <a:t>2014 </a:t>
            </a:r>
            <a:r>
              <a:rPr lang="ru-RU" altLang="ru-RU" sz="1400" dirty="0">
                <a:latin typeface="Arial" pitchFamily="34" charset="0"/>
              </a:rPr>
              <a:t>года объем просроченной задолженности по кредитам населению вырос </a:t>
            </a:r>
            <a:r>
              <a:rPr lang="ru-RU" altLang="ru-RU" sz="1400">
                <a:latin typeface="Arial" pitchFamily="34" charset="0"/>
              </a:rPr>
              <a:t>на </a:t>
            </a:r>
            <a:r>
              <a:rPr lang="ru-RU" altLang="ru-RU" sz="1400" smtClean="0">
                <a:latin typeface="Arial" pitchFamily="34" charset="0"/>
              </a:rPr>
              <a:t>51,6</a:t>
            </a:r>
            <a:r>
              <a:rPr lang="ru-RU" altLang="ru-RU" sz="1400" dirty="0" smtClean="0">
                <a:latin typeface="Arial" pitchFamily="34" charset="0"/>
              </a:rPr>
              <a:t>%</a:t>
            </a:r>
            <a:r>
              <a:rPr lang="en-US" altLang="ru-RU" sz="1400" dirty="0" smtClean="0">
                <a:latin typeface="Arial" pitchFamily="34" charset="0"/>
              </a:rPr>
              <a:t> </a:t>
            </a:r>
            <a:r>
              <a:rPr lang="ru-RU" altLang="ru-RU" sz="1400" dirty="0">
                <a:latin typeface="Arial" pitchFamily="34" charset="0"/>
              </a:rPr>
              <a:t>в целом по банковской системе и </a:t>
            </a:r>
            <a:r>
              <a:rPr lang="ru-RU" altLang="ru-RU" sz="1400">
                <a:latin typeface="Arial" pitchFamily="34" charset="0"/>
              </a:rPr>
              <a:t>составил </a:t>
            </a:r>
            <a:r>
              <a:rPr lang="ru-RU" altLang="ru-RU" sz="1400" smtClean="0">
                <a:latin typeface="Arial" pitchFamily="34" charset="0"/>
              </a:rPr>
              <a:t>667,5 </a:t>
            </a:r>
            <a:r>
              <a:rPr lang="ru-RU" altLang="ru-RU" sz="1400" dirty="0">
                <a:latin typeface="Arial" pitchFamily="34" charset="0"/>
              </a:rPr>
              <a:t>млрд. руб</a:t>
            </a:r>
            <a:r>
              <a:rPr lang="ru-RU" altLang="ru-RU" sz="1400" dirty="0" smtClean="0">
                <a:latin typeface="Arial" pitchFamily="34" charset="0"/>
              </a:rPr>
              <a:t>. За 2013 год просроченная задолженность по кредитам населению выросла </a:t>
            </a:r>
            <a:r>
              <a:rPr lang="ru-RU" altLang="ru-RU" sz="1400" smtClean="0">
                <a:latin typeface="Arial" pitchFamily="34" charset="0"/>
              </a:rPr>
              <a:t>на </a:t>
            </a:r>
            <a:r>
              <a:rPr lang="ru-RU" altLang="ru-RU" sz="1400" smtClean="0">
                <a:solidFill>
                  <a:srgbClr val="000000"/>
                </a:solidFill>
                <a:latin typeface="Arial" pitchFamily="34" charset="0"/>
              </a:rPr>
              <a:t>40,7</a:t>
            </a:r>
            <a:r>
              <a:rPr lang="ru-RU" altLang="ru-RU" sz="1400" dirty="0" smtClean="0">
                <a:solidFill>
                  <a:srgbClr val="000000"/>
                </a:solidFill>
                <a:latin typeface="Arial" pitchFamily="34" charset="0"/>
              </a:rPr>
              <a:t>% </a:t>
            </a:r>
            <a:r>
              <a:rPr lang="ru-RU" altLang="ru-RU" sz="1400" smtClean="0">
                <a:solidFill>
                  <a:srgbClr val="000000"/>
                </a:solidFill>
                <a:latin typeface="Arial" pitchFamily="34" charset="0"/>
              </a:rPr>
              <a:t>до 440,3 </a:t>
            </a:r>
            <a:r>
              <a:rPr lang="ru-RU" altLang="ru-RU" sz="1400" dirty="0" smtClean="0">
                <a:solidFill>
                  <a:srgbClr val="000000"/>
                </a:solidFill>
                <a:latin typeface="Arial" pitchFamily="34" charset="0"/>
              </a:rPr>
              <a:t>млрд. руб.</a:t>
            </a:r>
            <a:endParaRPr lang="ru-RU" altLang="ru-RU" sz="1400" dirty="0">
              <a:solidFill>
                <a:srgbClr val="000000"/>
              </a:solidFill>
              <a:latin typeface="Arial" pitchFamily="34" charset="0"/>
            </a:endParaRPr>
          </a:p>
          <a:p>
            <a:pPr eaLnBrk="1" hangingPunct="1">
              <a:buClr>
                <a:srgbClr val="FF0000"/>
              </a:buClr>
              <a:buFont typeface="Wingdings" pitchFamily="2" charset="2"/>
              <a:buChar char="ü"/>
            </a:pPr>
            <a:r>
              <a:rPr lang="ru-RU" altLang="ru-RU" sz="1400" dirty="0">
                <a:latin typeface="Arial" pitchFamily="34" charset="0"/>
              </a:rPr>
              <a:t>Доля просроченной задолженности в общем портфеле кредитов населению за </a:t>
            </a:r>
            <a:r>
              <a:rPr lang="ru-RU" altLang="ru-RU" sz="1400" dirty="0" smtClean="0">
                <a:latin typeface="Arial" pitchFamily="34" charset="0"/>
              </a:rPr>
              <a:t>2014 год увеличилась </a:t>
            </a:r>
            <a:r>
              <a:rPr lang="ru-RU" altLang="ru-RU" sz="1400">
                <a:latin typeface="Arial" pitchFamily="34" charset="0"/>
              </a:rPr>
              <a:t>на </a:t>
            </a:r>
            <a:r>
              <a:rPr lang="ru-RU" altLang="ru-RU" sz="1400" smtClean="0">
                <a:latin typeface="Arial" pitchFamily="34" charset="0"/>
              </a:rPr>
              <a:t>1,5 </a:t>
            </a:r>
            <a:r>
              <a:rPr lang="ru-RU" altLang="ru-RU" sz="1400" dirty="0">
                <a:latin typeface="Arial" pitchFamily="34" charset="0"/>
              </a:rPr>
              <a:t>п.п. и </a:t>
            </a:r>
            <a:r>
              <a:rPr lang="ru-RU" altLang="ru-RU" sz="1400">
                <a:latin typeface="Arial" pitchFamily="34" charset="0"/>
              </a:rPr>
              <a:t>составила </a:t>
            </a:r>
            <a:r>
              <a:rPr lang="ru-RU" altLang="ru-RU" sz="1400" smtClean="0">
                <a:latin typeface="Arial" pitchFamily="34" charset="0"/>
              </a:rPr>
              <a:t>5,9</a:t>
            </a:r>
            <a:r>
              <a:rPr lang="ru-RU" altLang="ru-RU" sz="1400" dirty="0" smtClean="0">
                <a:latin typeface="Arial" pitchFamily="34" charset="0"/>
              </a:rPr>
              <a:t>%.</a:t>
            </a:r>
          </a:p>
        </p:txBody>
      </p:sp>
      <p:sp>
        <p:nvSpPr>
          <p:cNvPr id="11267" name="McK 5. Source"/>
          <p:cNvSpPr>
            <a:spLocks noChangeArrowheads="1"/>
          </p:cNvSpPr>
          <p:nvPr>
            <p:custDataLst>
              <p:tags r:id="rId1"/>
            </p:custDataLst>
          </p:nvPr>
        </p:nvSpPr>
        <p:spPr bwMode="auto">
          <a:xfrm>
            <a:off x="395288" y="6340475"/>
            <a:ext cx="70024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622300" indent="-622300" defTabSz="912813" eaLnBrk="0" hangingPunct="0">
              <a:spcBef>
                <a:spcPct val="20000"/>
              </a:spcBef>
              <a:buFont typeface="Arial" pitchFamily="34" charset="0"/>
              <a:buChar char="•"/>
              <a:tabLst>
                <a:tab pos="625475" algn="l"/>
              </a:tabLst>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tabLst>
                <a:tab pos="625475" algn="l"/>
              </a:tabLst>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tabLst>
                <a:tab pos="625475" algn="l"/>
              </a:tabLst>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tabLst>
                <a:tab pos="625475" algn="l"/>
              </a:tabLst>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tabLst>
                <a:tab pos="625475" algn="l"/>
              </a:tabLst>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tabLst>
                <a:tab pos="625475" algn="l"/>
              </a:tabLst>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tabLst>
                <a:tab pos="625475" algn="l"/>
              </a:tabLst>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tabLst>
                <a:tab pos="625475" algn="l"/>
              </a:tabLst>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tabLst>
                <a:tab pos="625475" algn="l"/>
              </a:tabLst>
              <a:defRPr sz="2000">
                <a:solidFill>
                  <a:schemeClr val="tx1"/>
                </a:solidFill>
                <a:latin typeface="Calibri" pitchFamily="34" charset="0"/>
              </a:defRPr>
            </a:lvl9pPr>
          </a:lstStyle>
          <a:p>
            <a:pPr eaLnBrk="1" hangingPunct="1">
              <a:spcBef>
                <a:spcPct val="0"/>
              </a:spcBef>
              <a:buFontTx/>
              <a:buNone/>
            </a:pPr>
            <a:r>
              <a:rPr lang="ru-RU" altLang="ru-RU" sz="1000" i="1" dirty="0">
                <a:latin typeface="Arial" pitchFamily="34" charset="0"/>
              </a:rPr>
              <a:t>Источник</a:t>
            </a:r>
            <a:r>
              <a:rPr lang="en-US" altLang="ru-RU" sz="1000" i="1" dirty="0">
                <a:latin typeface="Arial" pitchFamily="34" charset="0"/>
              </a:rPr>
              <a:t>: </a:t>
            </a:r>
            <a:r>
              <a:rPr lang="ru-RU" altLang="ru-RU" sz="1000" i="1">
                <a:latin typeface="Arial" pitchFamily="34" charset="0"/>
              </a:rPr>
              <a:t>Банк </a:t>
            </a:r>
            <a:r>
              <a:rPr lang="ru-RU" altLang="ru-RU" sz="1000" i="1" smtClean="0">
                <a:latin typeface="Arial" pitchFamily="34" charset="0"/>
              </a:rPr>
              <a:t>России, </a:t>
            </a:r>
            <a:r>
              <a:rPr lang="ru-RU" altLang="ru-RU" sz="1000" i="1" dirty="0">
                <a:latin typeface="Arial" pitchFamily="34" charset="0"/>
              </a:rPr>
              <a:t>расчеты ВТБ24</a:t>
            </a:r>
          </a:p>
          <a:p>
            <a:pPr eaLnBrk="1" hangingPunct="1">
              <a:spcBef>
                <a:spcPct val="0"/>
              </a:spcBef>
              <a:buFontTx/>
              <a:buNone/>
            </a:pPr>
            <a:r>
              <a:rPr lang="ru-RU" altLang="ru-RU" sz="1000" i="1" dirty="0">
                <a:latin typeface="Arial" pitchFamily="34" charset="0"/>
              </a:rPr>
              <a:t>Примечание: в группу банков-</a:t>
            </a:r>
            <a:r>
              <a:rPr lang="ru-RU" altLang="ru-RU" sz="1000" i="1" dirty="0" err="1">
                <a:latin typeface="Arial" pitchFamily="34" charset="0"/>
              </a:rPr>
              <a:t>монолайнеров</a:t>
            </a:r>
            <a:r>
              <a:rPr lang="ru-RU" altLang="ru-RU" sz="1000" i="1" dirty="0">
                <a:latin typeface="Arial" pitchFamily="34" charset="0"/>
              </a:rPr>
              <a:t> </a:t>
            </a:r>
            <a:r>
              <a:rPr lang="ru-RU" altLang="ru-RU" sz="1000" i="1">
                <a:latin typeface="Arial" pitchFamily="34" charset="0"/>
              </a:rPr>
              <a:t>входят </a:t>
            </a:r>
            <a:r>
              <a:rPr lang="ru-RU" altLang="ru-RU" sz="1000" i="1" smtClean="0">
                <a:latin typeface="Arial" pitchFamily="34" charset="0"/>
              </a:rPr>
              <a:t>Восточный, </a:t>
            </a:r>
            <a:r>
              <a:rPr lang="ru-RU" altLang="ru-RU" sz="1000" i="1" dirty="0">
                <a:latin typeface="Arial" pitchFamily="34" charset="0"/>
              </a:rPr>
              <a:t>Русский Стандарт и ХКФ Банк </a:t>
            </a:r>
            <a:endParaRPr lang="en-US" altLang="ru-RU" sz="1000" i="1" dirty="0">
              <a:latin typeface="Arial" pitchFamily="34" charset="0"/>
            </a:endParaRPr>
          </a:p>
        </p:txBody>
      </p:sp>
      <p:sp>
        <p:nvSpPr>
          <p:cNvPr id="6" name="Rectangle 2"/>
          <p:cNvSpPr txBox="1">
            <a:spLocks noChangeArrowheads="1"/>
          </p:cNvSpPr>
          <p:nvPr/>
        </p:nvSpPr>
        <p:spPr bwMode="auto">
          <a:xfrm>
            <a:off x="107950" y="215900"/>
            <a:ext cx="87931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itchFamily="34" charset="0"/>
              </a:defRPr>
            </a:lvl2pPr>
            <a:lvl3pPr algn="l" rtl="0" eaLnBrk="0" fontAlgn="base" hangingPunct="0">
              <a:spcBef>
                <a:spcPct val="0"/>
              </a:spcBef>
              <a:spcAft>
                <a:spcPct val="0"/>
              </a:spcAft>
              <a:defRPr sz="4400" b="1">
                <a:solidFill>
                  <a:schemeClr val="tx2"/>
                </a:solidFill>
                <a:latin typeface="Arial" pitchFamily="34" charset="0"/>
              </a:defRPr>
            </a:lvl3pPr>
            <a:lvl4pPr algn="l" rtl="0" eaLnBrk="0" fontAlgn="base" hangingPunct="0">
              <a:spcBef>
                <a:spcPct val="0"/>
              </a:spcBef>
              <a:spcAft>
                <a:spcPct val="0"/>
              </a:spcAft>
              <a:defRPr sz="4400" b="1">
                <a:solidFill>
                  <a:schemeClr val="tx2"/>
                </a:solidFill>
                <a:latin typeface="Arial" pitchFamily="34" charset="0"/>
              </a:defRPr>
            </a:lvl4pPr>
            <a:lvl5pPr algn="l" rtl="0" eaLnBrk="0" fontAlgn="base" hangingPunct="0">
              <a:spcBef>
                <a:spcPct val="0"/>
              </a:spcBef>
              <a:spcAft>
                <a:spcPct val="0"/>
              </a:spcAft>
              <a:defRPr sz="4400" b="1">
                <a:solidFill>
                  <a:schemeClr val="tx2"/>
                </a:solidFill>
                <a:latin typeface="Arial" pitchFamily="34" charset="0"/>
              </a:defRPr>
            </a:lvl5pPr>
            <a:lvl6pPr marL="457200" algn="l" rtl="0" fontAlgn="base">
              <a:spcBef>
                <a:spcPct val="0"/>
              </a:spcBef>
              <a:spcAft>
                <a:spcPct val="0"/>
              </a:spcAft>
              <a:defRPr b="1">
                <a:solidFill>
                  <a:schemeClr val="tx2"/>
                </a:solidFill>
                <a:latin typeface="Arial" pitchFamily="34" charset="0"/>
              </a:defRPr>
            </a:lvl6pPr>
            <a:lvl7pPr marL="914400" algn="l" rtl="0" fontAlgn="base">
              <a:spcBef>
                <a:spcPct val="0"/>
              </a:spcBef>
              <a:spcAft>
                <a:spcPct val="0"/>
              </a:spcAft>
              <a:defRPr b="1">
                <a:solidFill>
                  <a:schemeClr val="tx2"/>
                </a:solidFill>
                <a:latin typeface="Arial" pitchFamily="34" charset="0"/>
              </a:defRPr>
            </a:lvl7pPr>
            <a:lvl8pPr marL="1371600" algn="l" rtl="0" fontAlgn="base">
              <a:spcBef>
                <a:spcPct val="0"/>
              </a:spcBef>
              <a:spcAft>
                <a:spcPct val="0"/>
              </a:spcAft>
              <a:defRPr b="1">
                <a:solidFill>
                  <a:schemeClr val="tx2"/>
                </a:solidFill>
                <a:latin typeface="Arial" pitchFamily="34" charset="0"/>
              </a:defRPr>
            </a:lvl8pPr>
            <a:lvl9pPr marL="1828800" algn="l" rtl="0" fontAlgn="base">
              <a:spcBef>
                <a:spcPct val="0"/>
              </a:spcBef>
              <a:spcAft>
                <a:spcPct val="0"/>
              </a:spcAft>
              <a:defRPr b="1">
                <a:solidFill>
                  <a:schemeClr val="tx2"/>
                </a:solidFill>
                <a:latin typeface="Arial" pitchFamily="34" charset="0"/>
              </a:defRPr>
            </a:lvl9pPr>
          </a:lstStyle>
          <a:p>
            <a:pPr>
              <a:spcBef>
                <a:spcPct val="50000"/>
              </a:spcBef>
              <a:defRPr/>
            </a:pPr>
            <a:r>
              <a:rPr lang="ru-RU" sz="1800" i="1" dirty="0" smtClean="0">
                <a:solidFill>
                  <a:srgbClr val="0A2973"/>
                </a:solidFill>
                <a:latin typeface="Arial" pitchFamily="34" charset="0"/>
                <a:ea typeface="+mn-ea"/>
                <a:cs typeface="Arial" pitchFamily="34" charset="0"/>
              </a:rPr>
              <a:t>Россия: просроченная задолженность по розничным кредитам</a:t>
            </a:r>
            <a:endParaRPr lang="ru-RU" sz="1800" i="1" dirty="0">
              <a:solidFill>
                <a:srgbClr val="FF0000"/>
              </a:solidFill>
              <a:latin typeface="Arial" pitchFamily="34" charset="0"/>
              <a:ea typeface="+mn-ea"/>
              <a:cs typeface="Arial" pitchFamily="34" charset="0"/>
            </a:endParaRPr>
          </a:p>
        </p:txBody>
      </p:sp>
      <p:sp>
        <p:nvSpPr>
          <p:cNvPr id="2" name="Номер слайда 1"/>
          <p:cNvSpPr>
            <a:spLocks noGrp="1"/>
          </p:cNvSpPr>
          <p:nvPr>
            <p:ph type="sldNum" sz="quarter" idx="4294967295"/>
          </p:nvPr>
        </p:nvSpPr>
        <p:spPr>
          <a:xfrm>
            <a:off x="6553200" y="6356350"/>
            <a:ext cx="2133600" cy="365125"/>
          </a:xfrm>
          <a:prstGeom prst="rect">
            <a:avLst/>
          </a:prstGeom>
        </p:spPr>
        <p:txBody>
          <a:bodyPr/>
          <a:lstStyle/>
          <a:p>
            <a:pPr>
              <a:defRPr/>
            </a:pPr>
            <a:fld id="{6529AA62-A00D-41C1-A80E-ED9978D4D6DD}" type="slidenum">
              <a:rPr lang="ru-RU" smtClean="0"/>
              <a:pPr>
                <a:defRPr/>
              </a:pPr>
              <a:t>11</a:t>
            </a:fld>
            <a:endParaRPr lang="ru-RU"/>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167" y="2011981"/>
            <a:ext cx="6552728" cy="427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638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txBox="1">
            <a:spLocks noChangeArrowheads="1"/>
          </p:cNvSpPr>
          <p:nvPr/>
        </p:nvSpPr>
        <p:spPr bwMode="auto">
          <a:xfrm>
            <a:off x="277813" y="222250"/>
            <a:ext cx="879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1400" b="1">
                <a:solidFill>
                  <a:schemeClr val="tx1"/>
                </a:solidFill>
                <a:latin typeface="Arial" pitchFamily="34" charset="0"/>
              </a:defRPr>
            </a:lvl1pPr>
            <a:lvl2pPr marL="742950" indent="-285750" algn="just" eaLnBrk="0" hangingPunct="0">
              <a:lnSpc>
                <a:spcPct val="115000"/>
              </a:lnSpc>
              <a:spcBef>
                <a:spcPct val="50000"/>
              </a:spcBef>
              <a:spcAft>
                <a:spcPct val="25000"/>
              </a:spcAft>
              <a:buChar char="–"/>
              <a:defRPr sz="1200">
                <a:solidFill>
                  <a:schemeClr val="tx1"/>
                </a:solidFill>
                <a:latin typeface="Arial" pitchFamily="34" charset="0"/>
              </a:defRPr>
            </a:lvl2pPr>
            <a:lvl3pPr marL="1143000" indent="-228600" algn="just" eaLnBrk="0" hangingPunct="0">
              <a:spcBef>
                <a:spcPct val="25000"/>
              </a:spcBef>
              <a:buClr>
                <a:srgbClr val="FF0000"/>
              </a:buClr>
              <a:buFont typeface="Arial" pitchFamily="34" charset="0"/>
              <a:buChar char="•"/>
              <a:defRPr sz="1100">
                <a:solidFill>
                  <a:schemeClr val="tx1"/>
                </a:solidFill>
                <a:latin typeface="Arial" pitchFamily="34" charset="0"/>
              </a:defRPr>
            </a:lvl3pPr>
            <a:lvl4pPr marL="1600200" indent="-228600" algn="just" eaLnBrk="0" hangingPunct="0">
              <a:spcBef>
                <a:spcPct val="50000"/>
              </a:spcBef>
              <a:spcAft>
                <a:spcPct val="15000"/>
              </a:spcAft>
              <a:buClr>
                <a:schemeClr val="accent2"/>
              </a:buClr>
              <a:buFont typeface="Arial" pitchFamily="34" charset="0"/>
              <a:buChar char="►"/>
              <a:defRPr sz="1000">
                <a:solidFill>
                  <a:schemeClr val="tx1"/>
                </a:solidFill>
                <a:latin typeface="Arial" pitchFamily="34" charset="0"/>
              </a:defRPr>
            </a:lvl4pPr>
            <a:lvl5pPr marL="2057400" indent="-228600" algn="just" eaLnBrk="0"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5pPr>
            <a:lvl6pPr marL="25146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6pPr>
            <a:lvl7pPr marL="29718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7pPr>
            <a:lvl8pPr marL="34290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8pPr>
            <a:lvl9pPr marL="38862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9pPr>
          </a:lstStyle>
          <a:p>
            <a:pPr>
              <a:spcBef>
                <a:spcPct val="50000"/>
              </a:spcBef>
              <a:buFontTx/>
              <a:buNone/>
            </a:pPr>
            <a:r>
              <a:rPr lang="ru-RU" altLang="ru-RU" sz="2000" i="1">
                <a:solidFill>
                  <a:srgbClr val="0A2973"/>
                </a:solidFill>
              </a:rPr>
              <a:t>Расходы граждан на обслуживание кредитов населению</a:t>
            </a:r>
          </a:p>
        </p:txBody>
      </p:sp>
      <p:sp>
        <p:nvSpPr>
          <p:cNvPr id="3" name="Номер слайда 2"/>
          <p:cNvSpPr>
            <a:spLocks noGrp="1"/>
          </p:cNvSpPr>
          <p:nvPr>
            <p:ph type="sldNum" sz="quarter" idx="11"/>
          </p:nvPr>
        </p:nvSpPr>
        <p:spPr/>
        <p:txBody>
          <a:bodyPr/>
          <a:lstStyle/>
          <a:p>
            <a:pPr>
              <a:defRPr/>
            </a:pPr>
            <a:fld id="{1C9CCF88-0493-4A2C-9442-1CFE9DE2F4A6}" type="slidenum">
              <a:rPr lang="ru-RU" smtClean="0"/>
              <a:pPr>
                <a:defRPr/>
              </a:pPr>
              <a:t>12</a:t>
            </a:fld>
            <a:endParaRPr lang="ru-RU"/>
          </a:p>
        </p:txBody>
      </p:sp>
      <p:sp>
        <p:nvSpPr>
          <p:cNvPr id="19460" name="McK 5. Source"/>
          <p:cNvSpPr>
            <a:spLocks noChangeArrowheads="1"/>
          </p:cNvSpPr>
          <p:nvPr>
            <p:custDataLst>
              <p:tags r:id="rId1"/>
            </p:custDataLst>
          </p:nvPr>
        </p:nvSpPr>
        <p:spPr bwMode="auto">
          <a:xfrm>
            <a:off x="900113" y="62230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622300" indent="-622300" defTabSz="912813" eaLnBrk="0" hangingPunct="0">
              <a:spcBef>
                <a:spcPct val="20000"/>
              </a:spcBef>
              <a:buChar char="•"/>
              <a:tabLst>
                <a:tab pos="625475" algn="l"/>
              </a:tabLst>
              <a:defRPr sz="1400" b="1">
                <a:solidFill>
                  <a:schemeClr val="tx1"/>
                </a:solidFill>
                <a:latin typeface="Arial" pitchFamily="34" charset="0"/>
              </a:defRPr>
            </a:lvl1pPr>
            <a:lvl2pPr marL="742950" indent="-285750" algn="just" defTabSz="912813" eaLnBrk="0" hangingPunct="0">
              <a:lnSpc>
                <a:spcPct val="115000"/>
              </a:lnSpc>
              <a:spcBef>
                <a:spcPct val="50000"/>
              </a:spcBef>
              <a:spcAft>
                <a:spcPct val="25000"/>
              </a:spcAft>
              <a:buChar char="–"/>
              <a:tabLst>
                <a:tab pos="625475" algn="l"/>
              </a:tabLst>
              <a:defRPr sz="1200">
                <a:solidFill>
                  <a:schemeClr val="tx1"/>
                </a:solidFill>
                <a:latin typeface="Arial" pitchFamily="34" charset="0"/>
              </a:defRPr>
            </a:lvl2pPr>
            <a:lvl3pPr marL="1143000" indent="-228600" algn="just" defTabSz="912813" eaLnBrk="0" hangingPunct="0">
              <a:spcBef>
                <a:spcPct val="25000"/>
              </a:spcBef>
              <a:buClr>
                <a:srgbClr val="FF0000"/>
              </a:buClr>
              <a:buFont typeface="Arial" pitchFamily="34" charset="0"/>
              <a:buChar char="•"/>
              <a:tabLst>
                <a:tab pos="625475" algn="l"/>
              </a:tabLst>
              <a:defRPr sz="1100">
                <a:solidFill>
                  <a:schemeClr val="tx1"/>
                </a:solidFill>
                <a:latin typeface="Arial" pitchFamily="34" charset="0"/>
              </a:defRPr>
            </a:lvl3pPr>
            <a:lvl4pPr marL="1600200" indent="-228600" algn="just" defTabSz="912813" eaLnBrk="0" hangingPunct="0">
              <a:spcBef>
                <a:spcPct val="50000"/>
              </a:spcBef>
              <a:spcAft>
                <a:spcPct val="15000"/>
              </a:spcAft>
              <a:buClr>
                <a:schemeClr val="accent2"/>
              </a:buClr>
              <a:buFont typeface="Arial" pitchFamily="34" charset="0"/>
              <a:buChar char="►"/>
              <a:tabLst>
                <a:tab pos="625475" algn="l"/>
              </a:tabLst>
              <a:defRPr sz="1000">
                <a:solidFill>
                  <a:schemeClr val="tx1"/>
                </a:solidFill>
                <a:latin typeface="Arial" pitchFamily="34" charset="0"/>
              </a:defRPr>
            </a:lvl4pPr>
            <a:lvl5pPr marL="2057400" indent="-228600" algn="just" defTabSz="912813" eaLnBrk="0"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5pPr>
            <a:lvl6pPr marL="2514600" indent="-228600" algn="just" defTabSz="912813" eaLnBrk="0" fontAlgn="base"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6pPr>
            <a:lvl7pPr marL="2971800" indent="-228600" algn="just" defTabSz="912813" eaLnBrk="0" fontAlgn="base"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7pPr>
            <a:lvl8pPr marL="3429000" indent="-228600" algn="just" defTabSz="912813" eaLnBrk="0" fontAlgn="base"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8pPr>
            <a:lvl9pPr marL="3886200" indent="-228600" algn="just" defTabSz="912813" eaLnBrk="0" fontAlgn="base"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9pPr>
          </a:lstStyle>
          <a:p>
            <a:pPr eaLnBrk="1" hangingPunct="1">
              <a:spcBef>
                <a:spcPct val="0"/>
              </a:spcBef>
              <a:buFontTx/>
              <a:buNone/>
            </a:pPr>
            <a:r>
              <a:rPr lang="ru-RU" altLang="ru-RU" sz="1500" b="0" i="1"/>
              <a:t>Источник: Банк России, Росстат, расчеты ВТБ24</a:t>
            </a:r>
            <a:endParaRPr lang="en-US" altLang="ru-RU" sz="1500" b="0" i="1"/>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616075"/>
            <a:ext cx="7748587"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308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1"/>
          <p:cNvSpPr txBox="1">
            <a:spLocks noChangeArrowheads="1"/>
          </p:cNvSpPr>
          <p:nvPr/>
        </p:nvSpPr>
        <p:spPr bwMode="auto">
          <a:xfrm>
            <a:off x="642938" y="928688"/>
            <a:ext cx="6858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eaLnBrk="0" hangingPunct="0">
              <a:spcBef>
                <a:spcPct val="20000"/>
              </a:spcBef>
              <a:buChar char="•"/>
              <a:defRPr sz="1400" b="1">
                <a:solidFill>
                  <a:schemeClr val="tx1"/>
                </a:solidFill>
                <a:latin typeface="Arial" pitchFamily="34" charset="0"/>
              </a:defRPr>
            </a:lvl1pPr>
            <a:lvl2pPr marL="742950" indent="-285750" algn="just" eaLnBrk="0" hangingPunct="0">
              <a:lnSpc>
                <a:spcPct val="115000"/>
              </a:lnSpc>
              <a:spcBef>
                <a:spcPct val="50000"/>
              </a:spcBef>
              <a:spcAft>
                <a:spcPct val="25000"/>
              </a:spcAft>
              <a:buChar char="–"/>
              <a:defRPr sz="1200">
                <a:solidFill>
                  <a:schemeClr val="tx1"/>
                </a:solidFill>
                <a:latin typeface="Arial" pitchFamily="34" charset="0"/>
              </a:defRPr>
            </a:lvl2pPr>
            <a:lvl3pPr marL="1143000" indent="-228600" algn="just" eaLnBrk="0" hangingPunct="0">
              <a:spcBef>
                <a:spcPct val="25000"/>
              </a:spcBef>
              <a:buClr>
                <a:srgbClr val="FF0000"/>
              </a:buClr>
              <a:buFont typeface="Arial" pitchFamily="34" charset="0"/>
              <a:buChar char="•"/>
              <a:defRPr sz="1100">
                <a:solidFill>
                  <a:schemeClr val="tx1"/>
                </a:solidFill>
                <a:latin typeface="Arial" pitchFamily="34" charset="0"/>
              </a:defRPr>
            </a:lvl3pPr>
            <a:lvl4pPr marL="1600200" indent="-228600" algn="just" eaLnBrk="0" hangingPunct="0">
              <a:spcBef>
                <a:spcPct val="50000"/>
              </a:spcBef>
              <a:spcAft>
                <a:spcPct val="15000"/>
              </a:spcAft>
              <a:buClr>
                <a:schemeClr val="accent2"/>
              </a:buClr>
              <a:buFont typeface="Arial" pitchFamily="34" charset="0"/>
              <a:buChar char="►"/>
              <a:defRPr sz="1000">
                <a:solidFill>
                  <a:schemeClr val="tx1"/>
                </a:solidFill>
                <a:latin typeface="Arial" pitchFamily="34" charset="0"/>
              </a:defRPr>
            </a:lvl4pPr>
            <a:lvl5pPr marL="2057400" indent="-228600" algn="just" eaLnBrk="0"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5pPr>
            <a:lvl6pPr marL="25146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6pPr>
            <a:lvl7pPr marL="29718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7pPr>
            <a:lvl8pPr marL="34290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8pPr>
            <a:lvl9pPr marL="38862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9pPr>
          </a:lstStyle>
          <a:p>
            <a:pPr eaLnBrk="1" hangingPunct="1">
              <a:spcBef>
                <a:spcPct val="50000"/>
              </a:spcBef>
              <a:buFontTx/>
              <a:buNone/>
            </a:pPr>
            <a:r>
              <a:rPr lang="ru-RU" altLang="ru-RU" sz="1600">
                <a:solidFill>
                  <a:srgbClr val="0A2973"/>
                </a:solidFill>
                <a:latin typeface="MetaNormalCyrLF-Italic"/>
              </a:rPr>
              <a:t>Кредитование населения российскими банками, в % к ВВП</a:t>
            </a:r>
          </a:p>
        </p:txBody>
      </p:sp>
      <p:sp>
        <p:nvSpPr>
          <p:cNvPr id="20483" name="Номер слайда 3"/>
          <p:cNvSpPr txBox="1">
            <a:spLocks noGrp="1"/>
          </p:cNvSpPr>
          <p:nvPr/>
        </p:nvSpPr>
        <p:spPr bwMode="auto">
          <a:xfrm>
            <a:off x="7124700" y="6453188"/>
            <a:ext cx="18002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1400" b="1">
                <a:solidFill>
                  <a:schemeClr val="tx1"/>
                </a:solidFill>
                <a:latin typeface="Arial" pitchFamily="34" charset="0"/>
              </a:defRPr>
            </a:lvl1pPr>
            <a:lvl2pPr marL="742950" indent="-285750" algn="just" eaLnBrk="0" hangingPunct="0">
              <a:lnSpc>
                <a:spcPct val="115000"/>
              </a:lnSpc>
              <a:spcBef>
                <a:spcPct val="50000"/>
              </a:spcBef>
              <a:spcAft>
                <a:spcPct val="25000"/>
              </a:spcAft>
              <a:buChar char="–"/>
              <a:defRPr sz="1200">
                <a:solidFill>
                  <a:schemeClr val="tx1"/>
                </a:solidFill>
                <a:latin typeface="Arial" pitchFamily="34" charset="0"/>
              </a:defRPr>
            </a:lvl2pPr>
            <a:lvl3pPr marL="1143000" indent="-228600" algn="just" eaLnBrk="0" hangingPunct="0">
              <a:spcBef>
                <a:spcPct val="25000"/>
              </a:spcBef>
              <a:buClr>
                <a:srgbClr val="FF0000"/>
              </a:buClr>
              <a:buFont typeface="Arial" pitchFamily="34" charset="0"/>
              <a:buChar char="•"/>
              <a:defRPr sz="1100">
                <a:solidFill>
                  <a:schemeClr val="tx1"/>
                </a:solidFill>
                <a:latin typeface="Arial" pitchFamily="34" charset="0"/>
              </a:defRPr>
            </a:lvl3pPr>
            <a:lvl4pPr marL="1600200" indent="-228600" algn="just" eaLnBrk="0" hangingPunct="0">
              <a:spcBef>
                <a:spcPct val="50000"/>
              </a:spcBef>
              <a:spcAft>
                <a:spcPct val="15000"/>
              </a:spcAft>
              <a:buClr>
                <a:schemeClr val="accent2"/>
              </a:buClr>
              <a:buFont typeface="Arial" pitchFamily="34" charset="0"/>
              <a:buChar char="►"/>
              <a:defRPr sz="1000">
                <a:solidFill>
                  <a:schemeClr val="tx1"/>
                </a:solidFill>
                <a:latin typeface="Arial" pitchFamily="34" charset="0"/>
              </a:defRPr>
            </a:lvl4pPr>
            <a:lvl5pPr marL="2057400" indent="-228600" algn="just" eaLnBrk="0"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5pPr>
            <a:lvl6pPr marL="25146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6pPr>
            <a:lvl7pPr marL="29718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7pPr>
            <a:lvl8pPr marL="34290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8pPr>
            <a:lvl9pPr marL="38862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9pPr>
          </a:lstStyle>
          <a:p>
            <a:pPr algn="r" eaLnBrk="1" hangingPunct="1">
              <a:spcBef>
                <a:spcPct val="0"/>
              </a:spcBef>
              <a:buFontTx/>
              <a:buNone/>
            </a:pPr>
            <a:fld id="{F3248A4B-ECC5-41D2-8750-59209B997141}" type="slidenum">
              <a:rPr lang="ru-RU" altLang="ru-RU" b="0"/>
              <a:pPr algn="r" eaLnBrk="1" hangingPunct="1">
                <a:spcBef>
                  <a:spcPct val="0"/>
                </a:spcBef>
                <a:buFontTx/>
                <a:buNone/>
              </a:pPr>
              <a:t>13</a:t>
            </a:fld>
            <a:endParaRPr lang="ru-RU" altLang="ru-RU" b="0"/>
          </a:p>
        </p:txBody>
      </p:sp>
      <p:sp>
        <p:nvSpPr>
          <p:cNvPr id="20484" name="McK 5. Source"/>
          <p:cNvSpPr>
            <a:spLocks noChangeArrowheads="1"/>
          </p:cNvSpPr>
          <p:nvPr>
            <p:custDataLst>
              <p:tags r:id="rId1"/>
            </p:custDataLst>
          </p:nvPr>
        </p:nvSpPr>
        <p:spPr bwMode="auto">
          <a:xfrm>
            <a:off x="665163" y="6094413"/>
            <a:ext cx="82280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622300" indent="-622300" defTabSz="912813" eaLnBrk="0" hangingPunct="0">
              <a:spcBef>
                <a:spcPct val="20000"/>
              </a:spcBef>
              <a:buChar char="•"/>
              <a:tabLst>
                <a:tab pos="625475" algn="l"/>
              </a:tabLst>
              <a:defRPr sz="1400" b="1">
                <a:solidFill>
                  <a:schemeClr val="tx1"/>
                </a:solidFill>
                <a:latin typeface="Arial" pitchFamily="34" charset="0"/>
              </a:defRPr>
            </a:lvl1pPr>
            <a:lvl2pPr marL="742950" indent="-285750" algn="just" defTabSz="912813" eaLnBrk="0" hangingPunct="0">
              <a:lnSpc>
                <a:spcPct val="115000"/>
              </a:lnSpc>
              <a:spcBef>
                <a:spcPct val="50000"/>
              </a:spcBef>
              <a:spcAft>
                <a:spcPct val="25000"/>
              </a:spcAft>
              <a:buChar char="–"/>
              <a:tabLst>
                <a:tab pos="625475" algn="l"/>
              </a:tabLst>
              <a:defRPr sz="1200">
                <a:solidFill>
                  <a:schemeClr val="tx1"/>
                </a:solidFill>
                <a:latin typeface="Arial" pitchFamily="34" charset="0"/>
              </a:defRPr>
            </a:lvl2pPr>
            <a:lvl3pPr marL="1143000" indent="-228600" algn="just" defTabSz="912813" eaLnBrk="0" hangingPunct="0">
              <a:spcBef>
                <a:spcPct val="25000"/>
              </a:spcBef>
              <a:buClr>
                <a:srgbClr val="FF0000"/>
              </a:buClr>
              <a:buFont typeface="Arial" pitchFamily="34" charset="0"/>
              <a:buChar char="•"/>
              <a:tabLst>
                <a:tab pos="625475" algn="l"/>
              </a:tabLst>
              <a:defRPr sz="1100">
                <a:solidFill>
                  <a:schemeClr val="tx1"/>
                </a:solidFill>
                <a:latin typeface="Arial" pitchFamily="34" charset="0"/>
              </a:defRPr>
            </a:lvl3pPr>
            <a:lvl4pPr marL="1600200" indent="-228600" algn="just" defTabSz="912813" eaLnBrk="0" hangingPunct="0">
              <a:spcBef>
                <a:spcPct val="50000"/>
              </a:spcBef>
              <a:spcAft>
                <a:spcPct val="15000"/>
              </a:spcAft>
              <a:buClr>
                <a:schemeClr val="accent2"/>
              </a:buClr>
              <a:buFont typeface="Arial" pitchFamily="34" charset="0"/>
              <a:buChar char="►"/>
              <a:tabLst>
                <a:tab pos="625475" algn="l"/>
              </a:tabLst>
              <a:defRPr sz="1000">
                <a:solidFill>
                  <a:schemeClr val="tx1"/>
                </a:solidFill>
                <a:latin typeface="Arial" pitchFamily="34" charset="0"/>
              </a:defRPr>
            </a:lvl4pPr>
            <a:lvl5pPr marL="2057400" indent="-228600" algn="just" defTabSz="912813" eaLnBrk="0"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5pPr>
            <a:lvl6pPr marL="2514600" indent="-228600" algn="just" defTabSz="912813" eaLnBrk="0" fontAlgn="base"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6pPr>
            <a:lvl7pPr marL="2971800" indent="-228600" algn="just" defTabSz="912813" eaLnBrk="0" fontAlgn="base"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7pPr>
            <a:lvl8pPr marL="3429000" indent="-228600" algn="just" defTabSz="912813" eaLnBrk="0" fontAlgn="base"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8pPr>
            <a:lvl9pPr marL="3886200" indent="-228600" algn="just" defTabSz="912813" eaLnBrk="0" fontAlgn="base"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9pPr>
          </a:lstStyle>
          <a:p>
            <a:pPr eaLnBrk="1" hangingPunct="1">
              <a:spcBef>
                <a:spcPct val="0"/>
              </a:spcBef>
              <a:buFontTx/>
              <a:buNone/>
            </a:pPr>
            <a:r>
              <a:rPr lang="ru-RU" altLang="ru-RU" sz="1000" b="0" i="1">
                <a:solidFill>
                  <a:srgbClr val="000000"/>
                </a:solidFill>
              </a:rPr>
              <a:t>Источник</a:t>
            </a:r>
            <a:r>
              <a:rPr lang="en-US" altLang="ru-RU" sz="1000" b="0" i="1">
                <a:solidFill>
                  <a:srgbClr val="000000"/>
                </a:solidFill>
              </a:rPr>
              <a:t>: </a:t>
            </a:r>
            <a:r>
              <a:rPr lang="ru-RU" altLang="ru-RU" sz="1000" b="0" i="1">
                <a:solidFill>
                  <a:srgbClr val="000000"/>
                </a:solidFill>
              </a:rPr>
              <a:t>Банк России, Росстат, расчеты ВТБ24</a:t>
            </a:r>
            <a:endParaRPr lang="en-US" altLang="ru-RU" sz="1000" b="0" i="1">
              <a:solidFill>
                <a:srgbClr val="000000"/>
              </a:solidFill>
            </a:endParaRPr>
          </a:p>
        </p:txBody>
      </p:sp>
      <p:sp>
        <p:nvSpPr>
          <p:cNvPr id="20485" name="Rectangle 2"/>
          <p:cNvSpPr txBox="1">
            <a:spLocks noChangeArrowheads="1"/>
          </p:cNvSpPr>
          <p:nvPr/>
        </p:nvSpPr>
        <p:spPr bwMode="auto">
          <a:xfrm>
            <a:off x="277813" y="222250"/>
            <a:ext cx="879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1400" b="1">
                <a:solidFill>
                  <a:schemeClr val="tx1"/>
                </a:solidFill>
                <a:latin typeface="Arial" pitchFamily="34" charset="0"/>
              </a:defRPr>
            </a:lvl1pPr>
            <a:lvl2pPr marL="742950" indent="-285750" algn="just" eaLnBrk="0" hangingPunct="0">
              <a:lnSpc>
                <a:spcPct val="115000"/>
              </a:lnSpc>
              <a:spcBef>
                <a:spcPct val="50000"/>
              </a:spcBef>
              <a:spcAft>
                <a:spcPct val="25000"/>
              </a:spcAft>
              <a:buChar char="–"/>
              <a:defRPr sz="1200">
                <a:solidFill>
                  <a:schemeClr val="tx1"/>
                </a:solidFill>
                <a:latin typeface="Arial" pitchFamily="34" charset="0"/>
              </a:defRPr>
            </a:lvl2pPr>
            <a:lvl3pPr marL="1143000" indent="-228600" algn="just" eaLnBrk="0" hangingPunct="0">
              <a:spcBef>
                <a:spcPct val="25000"/>
              </a:spcBef>
              <a:buClr>
                <a:srgbClr val="FF0000"/>
              </a:buClr>
              <a:buFont typeface="Arial" pitchFamily="34" charset="0"/>
              <a:buChar char="•"/>
              <a:defRPr sz="1100">
                <a:solidFill>
                  <a:schemeClr val="tx1"/>
                </a:solidFill>
                <a:latin typeface="Arial" pitchFamily="34" charset="0"/>
              </a:defRPr>
            </a:lvl3pPr>
            <a:lvl4pPr marL="1600200" indent="-228600" algn="just" eaLnBrk="0" hangingPunct="0">
              <a:spcBef>
                <a:spcPct val="50000"/>
              </a:spcBef>
              <a:spcAft>
                <a:spcPct val="15000"/>
              </a:spcAft>
              <a:buClr>
                <a:schemeClr val="accent2"/>
              </a:buClr>
              <a:buFont typeface="Arial" pitchFamily="34" charset="0"/>
              <a:buChar char="►"/>
              <a:defRPr sz="1000">
                <a:solidFill>
                  <a:schemeClr val="tx1"/>
                </a:solidFill>
                <a:latin typeface="Arial" pitchFamily="34" charset="0"/>
              </a:defRPr>
            </a:lvl4pPr>
            <a:lvl5pPr marL="2057400" indent="-228600" algn="just" eaLnBrk="0"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5pPr>
            <a:lvl6pPr marL="25146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6pPr>
            <a:lvl7pPr marL="29718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7pPr>
            <a:lvl8pPr marL="34290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8pPr>
            <a:lvl9pPr marL="38862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9pPr>
          </a:lstStyle>
          <a:p>
            <a:pPr>
              <a:spcBef>
                <a:spcPct val="50000"/>
              </a:spcBef>
              <a:buFontTx/>
              <a:buNone/>
            </a:pPr>
            <a:r>
              <a:rPr lang="ru-RU" altLang="ru-RU" sz="2000" i="1" dirty="0">
                <a:solidFill>
                  <a:srgbClr val="0A2973"/>
                </a:solidFill>
              </a:rPr>
              <a:t>Проникновение кредитов населению</a:t>
            </a:r>
          </a:p>
        </p:txBody>
      </p:sp>
      <p:pic>
        <p:nvPicPr>
          <p:cNvPr id="2048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531938"/>
            <a:ext cx="7853363"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238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pPr>
              <a:defRPr/>
            </a:pPr>
            <a:fld id="{8A2A469E-ACF6-4A75-BFD5-95489645FF9C}" type="slidenum">
              <a:rPr lang="ru-RU" smtClean="0"/>
              <a:pPr>
                <a:defRPr/>
              </a:pPr>
              <a:t>14</a:t>
            </a:fld>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8902228" cy="498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250825" y="6597650"/>
            <a:ext cx="18494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0774" tIns="39079" rIns="30774" bIns="39079" anchor="ct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80000"/>
              </a:lnSpc>
              <a:spcBef>
                <a:spcPct val="0"/>
              </a:spcBef>
              <a:buClr>
                <a:srgbClr val="FF0200"/>
              </a:buClr>
              <a:buFontTx/>
              <a:buNone/>
            </a:pPr>
            <a:r>
              <a:rPr lang="ru-RU" altLang="ru-RU" sz="1000" i="1" dirty="0">
                <a:solidFill>
                  <a:srgbClr val="000000"/>
                </a:solidFill>
                <a:latin typeface="Arial" pitchFamily="34" charset="0"/>
              </a:rPr>
              <a:t>Источник</a:t>
            </a:r>
            <a:r>
              <a:rPr lang="en-US" altLang="ru-RU" sz="1000" i="1" dirty="0">
                <a:solidFill>
                  <a:srgbClr val="000000"/>
                </a:solidFill>
                <a:latin typeface="Arial" pitchFamily="34" charset="0"/>
              </a:rPr>
              <a:t>:</a:t>
            </a:r>
            <a:r>
              <a:rPr lang="ru-RU" altLang="ru-RU" sz="1000" i="1" dirty="0">
                <a:solidFill>
                  <a:srgbClr val="000000"/>
                </a:solidFill>
                <a:latin typeface="Arial" pitchFamily="34" charset="0"/>
              </a:rPr>
              <a:t> </a:t>
            </a:r>
            <a:r>
              <a:rPr lang="ru-RU" altLang="ru-RU" sz="1000" i="1" dirty="0" err="1">
                <a:solidFill>
                  <a:srgbClr val="000000"/>
                </a:solidFill>
                <a:latin typeface="Arial" pitchFamily="34" charset="0"/>
              </a:rPr>
              <a:t>Росреестр</a:t>
            </a:r>
            <a:endParaRPr lang="ru-RU" altLang="ru-RU" sz="1000" i="1" dirty="0">
              <a:solidFill>
                <a:srgbClr val="000000"/>
              </a:solidFill>
              <a:latin typeface="Arial" pitchFamily="34" charset="0"/>
            </a:endParaRPr>
          </a:p>
        </p:txBody>
      </p:sp>
      <p:sp>
        <p:nvSpPr>
          <p:cNvPr id="5" name="Rectangle 2"/>
          <p:cNvSpPr txBox="1">
            <a:spLocks noChangeArrowheads="1"/>
          </p:cNvSpPr>
          <p:nvPr/>
        </p:nvSpPr>
        <p:spPr bwMode="auto">
          <a:xfrm>
            <a:off x="277813" y="222250"/>
            <a:ext cx="879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1400" b="1">
                <a:solidFill>
                  <a:schemeClr val="tx1"/>
                </a:solidFill>
                <a:latin typeface="Arial" pitchFamily="34" charset="0"/>
              </a:defRPr>
            </a:lvl1pPr>
            <a:lvl2pPr marL="742950" indent="-285750" algn="just" eaLnBrk="0" hangingPunct="0">
              <a:lnSpc>
                <a:spcPct val="115000"/>
              </a:lnSpc>
              <a:spcBef>
                <a:spcPct val="50000"/>
              </a:spcBef>
              <a:spcAft>
                <a:spcPct val="25000"/>
              </a:spcAft>
              <a:buChar char="–"/>
              <a:defRPr sz="1200">
                <a:solidFill>
                  <a:schemeClr val="tx1"/>
                </a:solidFill>
                <a:latin typeface="Arial" pitchFamily="34" charset="0"/>
              </a:defRPr>
            </a:lvl2pPr>
            <a:lvl3pPr marL="1143000" indent="-228600" algn="just" eaLnBrk="0" hangingPunct="0">
              <a:spcBef>
                <a:spcPct val="25000"/>
              </a:spcBef>
              <a:buClr>
                <a:srgbClr val="FF0000"/>
              </a:buClr>
              <a:buFont typeface="Arial" pitchFamily="34" charset="0"/>
              <a:buChar char="•"/>
              <a:defRPr sz="1100">
                <a:solidFill>
                  <a:schemeClr val="tx1"/>
                </a:solidFill>
                <a:latin typeface="Arial" pitchFamily="34" charset="0"/>
              </a:defRPr>
            </a:lvl3pPr>
            <a:lvl4pPr marL="1600200" indent="-228600" algn="just" eaLnBrk="0" hangingPunct="0">
              <a:spcBef>
                <a:spcPct val="50000"/>
              </a:spcBef>
              <a:spcAft>
                <a:spcPct val="15000"/>
              </a:spcAft>
              <a:buClr>
                <a:schemeClr val="accent2"/>
              </a:buClr>
              <a:buFont typeface="Arial" pitchFamily="34" charset="0"/>
              <a:buChar char="►"/>
              <a:defRPr sz="1000">
                <a:solidFill>
                  <a:schemeClr val="tx1"/>
                </a:solidFill>
                <a:latin typeface="Arial" pitchFamily="34" charset="0"/>
              </a:defRPr>
            </a:lvl4pPr>
            <a:lvl5pPr marL="2057400" indent="-228600" algn="just" eaLnBrk="0"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5pPr>
            <a:lvl6pPr marL="25146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6pPr>
            <a:lvl7pPr marL="29718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7pPr>
            <a:lvl8pPr marL="34290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8pPr>
            <a:lvl9pPr marL="38862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9pPr>
          </a:lstStyle>
          <a:p>
            <a:pPr>
              <a:spcBef>
                <a:spcPct val="50000"/>
              </a:spcBef>
              <a:buFontTx/>
              <a:buNone/>
            </a:pPr>
            <a:r>
              <a:rPr lang="ru-RU" altLang="ru-RU" sz="2000" i="1" dirty="0" smtClean="0">
                <a:solidFill>
                  <a:srgbClr val="0A2973"/>
                </a:solidFill>
              </a:rPr>
              <a:t>Доля ипотеки в жилищных сделках</a:t>
            </a:r>
            <a:endParaRPr lang="ru-RU" altLang="ru-RU" sz="2000" i="1" dirty="0">
              <a:solidFill>
                <a:srgbClr val="0A2973"/>
              </a:solidFill>
            </a:endParaRPr>
          </a:p>
        </p:txBody>
      </p:sp>
    </p:spTree>
    <p:extLst>
      <p:ext uri="{BB962C8B-B14F-4D97-AF65-F5344CB8AC3E}">
        <p14:creationId xmlns:p14="http://schemas.microsoft.com/office/powerpoint/2010/main" val="345974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94"/>
          <p:cNvGraphicFramePr>
            <a:graphicFrameLocks noGrp="1"/>
          </p:cNvGraphicFramePr>
          <p:nvPr>
            <p:extLst>
              <p:ext uri="{D42A27DB-BD31-4B8C-83A1-F6EECF244321}">
                <p14:modId xmlns:p14="http://schemas.microsoft.com/office/powerpoint/2010/main" val="2892233589"/>
              </p:ext>
            </p:extLst>
          </p:nvPr>
        </p:nvGraphicFramePr>
        <p:xfrm>
          <a:off x="395288" y="1052737"/>
          <a:ext cx="7777112" cy="5429344"/>
        </p:xfrm>
        <a:graphic>
          <a:graphicData uri="http://schemas.openxmlformats.org/drawingml/2006/table">
            <a:tbl>
              <a:tblPr/>
              <a:tblGrid>
                <a:gridCol w="5071998"/>
                <a:gridCol w="2705114"/>
              </a:tblGrid>
              <a:tr h="36874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Arial" pitchFamily="34" charset="0"/>
                          <a:cs typeface="Arial" pitchFamily="34" charset="0"/>
                        </a:rPr>
                        <a:t> </a:t>
                      </a:r>
                    </a:p>
                  </a:txBody>
                  <a:tcPr marL="0" marR="0" marT="0" marB="0" anchor="ctr" horzOverflow="overflow">
                    <a:lnL>
                      <a:noFill/>
                    </a:lnL>
                    <a:lnR>
                      <a:noFill/>
                    </a:lnR>
                    <a:lnT>
                      <a:noFill/>
                    </a:lnT>
                    <a:lnB>
                      <a:noFill/>
                    </a:lnB>
                    <a:lnTlToBr>
                      <a:noFill/>
                    </a:lnTlToBr>
                    <a:lnBlToTr>
                      <a:noFill/>
                    </a:lnBlToTr>
                    <a:solidFill>
                      <a:srgbClr val="0A297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Arial" pitchFamily="34" charset="0"/>
                          <a:cs typeface="Arial" pitchFamily="34" charset="0"/>
                        </a:rPr>
                        <a:t>Прогноз</a:t>
                      </a:r>
                    </a:p>
                  </a:txBody>
                  <a:tcPr marL="0" marR="0" marT="0" marB="0" anchor="ctr" horzOverflow="overflow">
                    <a:lnL>
                      <a:noFill/>
                    </a:lnL>
                    <a:lnR>
                      <a:noFill/>
                    </a:lnR>
                    <a:lnT>
                      <a:noFill/>
                    </a:lnT>
                    <a:lnB>
                      <a:noFill/>
                    </a:lnB>
                    <a:lnTlToBr>
                      <a:noFill/>
                    </a:lnTlToBr>
                    <a:lnBlToTr>
                      <a:noFill/>
                    </a:lnBlToTr>
                    <a:solidFill>
                      <a:srgbClr val="0A2973"/>
                    </a:solidFill>
                  </a:tcPr>
                </a:tc>
              </a:tr>
              <a:tr h="4643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Arial" pitchFamily="34" charset="0"/>
                          <a:cs typeface="Arial" pitchFamily="34" charset="0"/>
                        </a:rPr>
                        <a:t> </a:t>
                      </a:r>
                    </a:p>
                  </a:txBody>
                  <a:tcPr marL="0" marR="0" marT="0" marB="0" anchor="ctr" horzOverflow="overflow">
                    <a:lnL>
                      <a:noFill/>
                    </a:lnL>
                    <a:lnR>
                      <a:noFill/>
                    </a:lnR>
                    <a:lnT>
                      <a:noFill/>
                    </a:lnT>
                    <a:lnB>
                      <a:noFill/>
                    </a:lnB>
                    <a:lnTlToBr>
                      <a:noFill/>
                    </a:lnTlToBr>
                    <a:lnBlToTr>
                      <a:noFill/>
                    </a:lnBlToTr>
                    <a:solidFill>
                      <a:srgbClr val="0A297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Arial Cyr" charset="-52"/>
                        </a:rPr>
                        <a:t>2015 г.</a:t>
                      </a:r>
                    </a:p>
                  </a:txBody>
                  <a:tcPr marL="0" marR="0" marT="0" marB="0" anchor="ctr" horzOverflow="overflow">
                    <a:lnL>
                      <a:noFill/>
                    </a:lnL>
                    <a:lnR>
                      <a:noFill/>
                    </a:lnR>
                    <a:lnT>
                      <a:noFill/>
                    </a:lnT>
                    <a:lnB>
                      <a:noFill/>
                    </a:lnB>
                    <a:lnTlToBr>
                      <a:noFill/>
                    </a:lnTlToBr>
                    <a:lnBlToTr>
                      <a:noFill/>
                    </a:lnBlToTr>
                    <a:solidFill>
                      <a:srgbClr val="0A2973"/>
                    </a:solidFill>
                  </a:tcPr>
                </a:tc>
              </a:tr>
              <a:tr h="5115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9224A"/>
                          </a:solidFill>
                          <a:effectLst/>
                          <a:latin typeface="Arial" pitchFamily="34" charset="0"/>
                          <a:cs typeface="Arial" pitchFamily="34" charset="0"/>
                        </a:rPr>
                        <a:t>Автокредиты</a:t>
                      </a:r>
                    </a:p>
                  </a:txBody>
                  <a:tcPr marL="315538" marR="0" marT="0" marB="0" anchor="ctr" horzOverflow="overflow">
                    <a:lnL>
                      <a:noFill/>
                    </a:lnL>
                    <a:lnR>
                      <a:noFill/>
                    </a:lnR>
                    <a:lnT>
                      <a:noFill/>
                    </a:lnT>
                    <a:lnB>
                      <a:noFill/>
                    </a:lnB>
                    <a:lnTlToBr>
                      <a:noFill/>
                    </a:lnTlToBr>
                    <a:lnBlToTr>
                      <a:noFill/>
                    </a:lnBlToTr>
                    <a:solidFill>
                      <a:srgbClr val="F2F2F2"/>
                    </a:solidFill>
                  </a:tcPr>
                </a:tc>
                <a:tc>
                  <a:txBody>
                    <a:bodyPr/>
                    <a:lstStyle/>
                    <a:p>
                      <a:pPr algn="ctr" rtl="0" fontAlgn="ctr"/>
                      <a:r>
                        <a:rPr lang="ru-RU" sz="1600" b="1" i="0" u="none" strike="noStrike" smtClean="0">
                          <a:solidFill>
                            <a:schemeClr val="tx1"/>
                          </a:solidFill>
                          <a:latin typeface="Arial" pitchFamily="34" charset="0"/>
                          <a:cs typeface="Arial" pitchFamily="34" charset="0"/>
                        </a:rPr>
                        <a:t>-16,2</a:t>
                      </a:r>
                      <a:r>
                        <a:rPr lang="ru-RU" sz="1600" b="1" i="0" u="none" strike="noStrike" dirty="0" smtClean="0">
                          <a:solidFill>
                            <a:schemeClr val="tx1"/>
                          </a:solidFill>
                          <a:latin typeface="Arial" pitchFamily="34" charset="0"/>
                          <a:cs typeface="Arial" pitchFamily="34" charset="0"/>
                        </a:rPr>
                        <a:t>%</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F2F2F2"/>
                    </a:solidFill>
                  </a:tcPr>
                </a:tc>
              </a:tr>
              <a:tr h="50896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9224A"/>
                          </a:solidFill>
                          <a:effectLst/>
                          <a:latin typeface="Arial" pitchFamily="34" charset="0"/>
                          <a:cs typeface="Arial" pitchFamily="34" charset="0"/>
                        </a:rPr>
                        <a:t>Кредитные карты</a:t>
                      </a:r>
                    </a:p>
                  </a:txBody>
                  <a:tcPr marL="315538" marR="0" marT="0" marB="0" anchor="ctr" horzOverflow="overflow">
                    <a:lnL>
                      <a:noFill/>
                    </a:lnL>
                    <a:lnR>
                      <a:noFill/>
                    </a:lnR>
                    <a:lnT>
                      <a:noFill/>
                    </a:lnT>
                    <a:lnB>
                      <a:noFill/>
                    </a:lnB>
                    <a:lnTlToBr>
                      <a:noFill/>
                    </a:lnTlToBr>
                    <a:lnBlToTr>
                      <a:noFill/>
                    </a:lnBlToTr>
                    <a:solidFill>
                      <a:srgbClr val="F2F2F2"/>
                    </a:solidFill>
                  </a:tcPr>
                </a:tc>
                <a:tc>
                  <a:txBody>
                    <a:bodyPr/>
                    <a:lstStyle/>
                    <a:p>
                      <a:pPr algn="ctr" rtl="0" fontAlgn="ctr"/>
                      <a:r>
                        <a:rPr lang="ru-RU" sz="1600" b="1" i="0" u="none" strike="noStrike" smtClean="0">
                          <a:solidFill>
                            <a:schemeClr val="tx1"/>
                          </a:solidFill>
                          <a:latin typeface="Arial" pitchFamily="34" charset="0"/>
                          <a:cs typeface="Arial" pitchFamily="34" charset="0"/>
                        </a:rPr>
                        <a:t>0,2</a:t>
                      </a:r>
                      <a:r>
                        <a:rPr lang="ru-RU" sz="1600" b="1" i="0" u="none" strike="noStrike" dirty="0" smtClean="0">
                          <a:solidFill>
                            <a:schemeClr val="tx1"/>
                          </a:solidFill>
                          <a:latin typeface="Arial" pitchFamily="34" charset="0"/>
                          <a:cs typeface="Arial" pitchFamily="34" charset="0"/>
                        </a:rPr>
                        <a:t>%</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F2F2F2"/>
                    </a:solidFill>
                  </a:tcPr>
                </a:tc>
              </a:tr>
              <a:tr h="50896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9224A"/>
                          </a:solidFill>
                          <a:effectLst/>
                          <a:latin typeface="Arial" pitchFamily="34" charset="0"/>
                          <a:cs typeface="Arial" pitchFamily="34" charset="0"/>
                        </a:rPr>
                        <a:t>Кредиты наличными</a:t>
                      </a:r>
                    </a:p>
                  </a:txBody>
                  <a:tcPr marL="315538" marR="0" marT="0" marB="0" anchor="ctr" horzOverflow="overflow">
                    <a:lnL>
                      <a:noFill/>
                    </a:lnL>
                    <a:lnR>
                      <a:noFill/>
                    </a:lnR>
                    <a:lnT>
                      <a:noFill/>
                    </a:lnT>
                    <a:lnB>
                      <a:noFill/>
                    </a:lnB>
                    <a:lnTlToBr>
                      <a:noFill/>
                    </a:lnTlToBr>
                    <a:lnBlToTr>
                      <a:noFill/>
                    </a:lnBlToTr>
                    <a:solidFill>
                      <a:srgbClr val="F2F2F2"/>
                    </a:solidFill>
                  </a:tcPr>
                </a:tc>
                <a:tc>
                  <a:txBody>
                    <a:bodyPr/>
                    <a:lstStyle/>
                    <a:p>
                      <a:pPr algn="ctr" rtl="0" fontAlgn="ctr"/>
                      <a:r>
                        <a:rPr lang="ru-RU" sz="1600" b="1" i="0" u="none" strike="noStrike" smtClean="0">
                          <a:solidFill>
                            <a:schemeClr val="tx1"/>
                          </a:solidFill>
                          <a:latin typeface="Arial" pitchFamily="34" charset="0"/>
                          <a:cs typeface="Arial" pitchFamily="34" charset="0"/>
                        </a:rPr>
                        <a:t>-18,1</a:t>
                      </a:r>
                      <a:r>
                        <a:rPr lang="ru-RU" sz="1600" b="1" i="0" u="none" strike="noStrike" dirty="0" smtClean="0">
                          <a:solidFill>
                            <a:schemeClr val="tx1"/>
                          </a:solidFill>
                          <a:latin typeface="Arial" pitchFamily="34" charset="0"/>
                          <a:cs typeface="Arial" pitchFamily="34" charset="0"/>
                        </a:rPr>
                        <a:t>%</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F2F2F2"/>
                    </a:solidFill>
                  </a:tcPr>
                </a:tc>
              </a:tr>
              <a:tr h="51415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9224A"/>
                          </a:solidFill>
                          <a:effectLst/>
                          <a:latin typeface="Arial" pitchFamily="34" charset="0"/>
                          <a:cs typeface="Arial" pitchFamily="34" charset="0"/>
                        </a:rPr>
                        <a:t>Ипотека </a:t>
                      </a:r>
                    </a:p>
                  </a:txBody>
                  <a:tcPr marL="315538" marR="0" marT="0" marB="0" anchor="ctr" horzOverflow="overflow">
                    <a:lnL>
                      <a:noFill/>
                    </a:lnL>
                    <a:lnR>
                      <a:noFill/>
                    </a:lnR>
                    <a:lnT>
                      <a:noFill/>
                    </a:lnT>
                    <a:lnB>
                      <a:noFill/>
                    </a:lnB>
                    <a:lnTlToBr>
                      <a:noFill/>
                    </a:lnTlToBr>
                    <a:lnBlToTr>
                      <a:noFill/>
                    </a:lnBlToTr>
                    <a:solidFill>
                      <a:srgbClr val="F2F2F2"/>
                    </a:solidFill>
                  </a:tcPr>
                </a:tc>
                <a:tc>
                  <a:txBody>
                    <a:bodyPr/>
                    <a:lstStyle/>
                    <a:p>
                      <a:pPr algn="ctr" rtl="0" fontAlgn="ctr"/>
                      <a:r>
                        <a:rPr lang="ru-RU" sz="1600" b="1" i="0" u="none" strike="noStrike" smtClean="0">
                          <a:solidFill>
                            <a:schemeClr val="tx1"/>
                          </a:solidFill>
                          <a:latin typeface="Arial" pitchFamily="34" charset="0"/>
                          <a:cs typeface="Arial" pitchFamily="34" charset="0"/>
                        </a:rPr>
                        <a:t>-5,9</a:t>
                      </a:r>
                      <a:r>
                        <a:rPr lang="ru-RU" sz="1600" b="1" i="0" u="none" strike="noStrike" dirty="0" smtClean="0">
                          <a:solidFill>
                            <a:schemeClr val="tx1"/>
                          </a:solidFill>
                          <a:latin typeface="Arial" pitchFamily="34" charset="0"/>
                          <a:cs typeface="Arial" pitchFamily="34" charset="0"/>
                        </a:rPr>
                        <a:t>%</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F2F2F2"/>
                    </a:solidFill>
                  </a:tcPr>
                </a:tc>
              </a:tr>
              <a:tr h="50896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Arial" pitchFamily="34" charset="0"/>
                          <a:cs typeface="Arial" pitchFamily="34" charset="0"/>
                        </a:rPr>
                        <a:t>Всего</a:t>
                      </a:r>
                      <a:r>
                        <a:rPr kumimoji="0" lang="en-US" sz="1600" b="1" i="0" u="none" strike="noStrike" cap="none" normalizeH="0" baseline="0" dirty="0" smtClean="0">
                          <a:ln>
                            <a:noFill/>
                          </a:ln>
                          <a:solidFill>
                            <a:schemeClr val="bg1"/>
                          </a:solidFill>
                          <a:effectLst/>
                          <a:latin typeface="Arial" pitchFamily="34" charset="0"/>
                          <a:cs typeface="Arial" pitchFamily="34" charset="0"/>
                        </a:rPr>
                        <a:t> </a:t>
                      </a:r>
                      <a:r>
                        <a:rPr kumimoji="0" lang="ru-RU" sz="1600" b="1" i="0" u="none" strike="noStrike" cap="none" normalizeH="0" baseline="0" dirty="0" smtClean="0">
                          <a:ln>
                            <a:noFill/>
                          </a:ln>
                          <a:solidFill>
                            <a:schemeClr val="bg1"/>
                          </a:solidFill>
                          <a:effectLst/>
                          <a:latin typeface="Arial" pitchFamily="34" charset="0"/>
                          <a:cs typeface="Arial" pitchFamily="34" charset="0"/>
                        </a:rPr>
                        <a:t>кредиты физическим лицам</a:t>
                      </a:r>
                    </a:p>
                  </a:txBody>
                  <a:tcPr marL="126215" marR="0" marT="0" marB="0" anchor="ctr" horzOverflow="overflow">
                    <a:lnL>
                      <a:noFill/>
                    </a:lnL>
                    <a:lnR>
                      <a:noFill/>
                    </a:lnR>
                    <a:lnT>
                      <a:noFill/>
                    </a:lnT>
                    <a:lnB>
                      <a:noFill/>
                    </a:lnB>
                    <a:lnTlToBr>
                      <a:noFill/>
                    </a:lnTlToBr>
                    <a:lnBlToTr>
                      <a:noFill/>
                    </a:lnBlToTr>
                    <a:solidFill>
                      <a:srgbClr val="0A2973"/>
                    </a:solidFill>
                  </a:tcPr>
                </a:tc>
                <a:tc>
                  <a:txBody>
                    <a:bodyPr/>
                    <a:lstStyle/>
                    <a:p>
                      <a:pPr algn="ctr" rtl="0" fontAlgn="ctr"/>
                      <a:r>
                        <a:rPr lang="ru-RU" sz="1600" b="1" i="0" u="none" strike="noStrike" smtClean="0">
                          <a:solidFill>
                            <a:schemeClr val="bg1"/>
                          </a:solidFill>
                          <a:latin typeface="Arial" pitchFamily="34" charset="0"/>
                          <a:cs typeface="Arial" pitchFamily="34" charset="0"/>
                        </a:rPr>
                        <a:t>-12,2</a:t>
                      </a:r>
                      <a:r>
                        <a:rPr lang="ru-RU" sz="1600" b="1" i="0" u="none" strike="noStrike" dirty="0" smtClean="0">
                          <a:solidFill>
                            <a:schemeClr val="bg1"/>
                          </a:solidFill>
                          <a:latin typeface="Arial" pitchFamily="34" charset="0"/>
                          <a:cs typeface="Arial" pitchFamily="34" charset="0"/>
                        </a:rPr>
                        <a:t>%</a:t>
                      </a:r>
                      <a:endParaRPr lang="ru-RU" sz="1600" b="1" i="0" u="none" strike="noStrike" dirty="0">
                        <a:solidFill>
                          <a:schemeClr val="bg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0A2973"/>
                    </a:solidFill>
                  </a:tcPr>
                </a:tc>
              </a:tr>
              <a:tr h="50896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9224A"/>
                          </a:solidFill>
                          <a:effectLst/>
                          <a:latin typeface="Arial" pitchFamily="34" charset="0"/>
                          <a:cs typeface="Arial" pitchFamily="34" charset="0"/>
                        </a:rPr>
                        <a:t>Кредиты малому бизнесу</a:t>
                      </a:r>
                    </a:p>
                  </a:txBody>
                  <a:tcPr marL="315538" marR="0" marT="0" marB="0" anchor="ctr" horzOverflow="overflow">
                    <a:lnL>
                      <a:noFill/>
                    </a:lnL>
                    <a:lnR>
                      <a:noFill/>
                    </a:lnR>
                    <a:lnT>
                      <a:noFill/>
                    </a:lnT>
                    <a:lnB>
                      <a:noFill/>
                    </a:lnB>
                    <a:lnTlToBr>
                      <a:noFill/>
                    </a:lnTlToBr>
                    <a:lnBlToTr>
                      <a:noFill/>
                    </a:lnBlToTr>
                    <a:solidFill>
                      <a:srgbClr val="F2F2F2"/>
                    </a:solidFill>
                  </a:tcPr>
                </a:tc>
                <a:tc>
                  <a:txBody>
                    <a:bodyPr/>
                    <a:lstStyle/>
                    <a:p>
                      <a:pPr algn="ctr" rtl="0" fontAlgn="ctr"/>
                      <a:r>
                        <a:rPr lang="ru-RU" sz="1600" b="1" i="0" u="none" strike="noStrike" smtClean="0">
                          <a:solidFill>
                            <a:schemeClr val="tx1"/>
                          </a:solidFill>
                          <a:latin typeface="Arial" pitchFamily="34" charset="0"/>
                          <a:cs typeface="Arial" pitchFamily="34" charset="0"/>
                        </a:rPr>
                        <a:t>-16,</a:t>
                      </a:r>
                      <a:r>
                        <a:rPr lang="en-US" sz="1600" b="1" i="0" u="none" strike="noStrike" smtClean="0">
                          <a:solidFill>
                            <a:schemeClr val="tx1"/>
                          </a:solidFill>
                          <a:latin typeface="Arial" pitchFamily="34" charset="0"/>
                          <a:cs typeface="Arial" pitchFamily="34" charset="0"/>
                        </a:rPr>
                        <a:t>6</a:t>
                      </a:r>
                      <a:r>
                        <a:rPr lang="ru-RU" sz="1600" b="1" i="0" u="none" strike="noStrike" dirty="0" smtClean="0">
                          <a:solidFill>
                            <a:schemeClr val="tx1"/>
                          </a:solidFill>
                          <a:latin typeface="Arial" pitchFamily="34" charset="0"/>
                          <a:cs typeface="Arial" pitchFamily="34" charset="0"/>
                        </a:rPr>
                        <a:t>%</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F2F2F2"/>
                    </a:solidFill>
                  </a:tcPr>
                </a:tc>
              </a:tr>
              <a:tr h="5115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Arial" pitchFamily="34" charset="0"/>
                          <a:cs typeface="Arial" pitchFamily="34" charset="0"/>
                        </a:rPr>
                        <a:t>Всего кредиты физлицам и малому бизнесу</a:t>
                      </a:r>
                    </a:p>
                  </a:txBody>
                  <a:tcPr marL="126215" marR="0" marT="0" marB="0" anchor="ctr" horzOverflow="overflow">
                    <a:lnL>
                      <a:noFill/>
                    </a:lnL>
                    <a:lnR>
                      <a:noFill/>
                    </a:lnR>
                    <a:lnT>
                      <a:noFill/>
                    </a:lnT>
                    <a:lnB>
                      <a:noFill/>
                    </a:lnB>
                    <a:lnTlToBr>
                      <a:noFill/>
                    </a:lnTlToBr>
                    <a:lnBlToTr>
                      <a:noFill/>
                    </a:lnBlToTr>
                    <a:solidFill>
                      <a:srgbClr val="0A2973"/>
                    </a:solidFill>
                  </a:tcPr>
                </a:tc>
                <a:tc>
                  <a:txBody>
                    <a:bodyPr/>
                    <a:lstStyle/>
                    <a:p>
                      <a:pPr algn="ctr" rtl="0" fontAlgn="ctr"/>
                      <a:r>
                        <a:rPr lang="ru-RU" sz="1600" b="1" i="0" u="none" strike="noStrike" smtClean="0">
                          <a:solidFill>
                            <a:schemeClr val="bg1"/>
                          </a:solidFill>
                          <a:latin typeface="Arial" pitchFamily="34" charset="0"/>
                          <a:cs typeface="Arial" pitchFamily="34" charset="0"/>
                        </a:rPr>
                        <a:t>-13,1</a:t>
                      </a:r>
                      <a:r>
                        <a:rPr lang="ru-RU" sz="1600" b="1" i="0" u="none" strike="noStrike" dirty="0" smtClean="0">
                          <a:solidFill>
                            <a:schemeClr val="bg1"/>
                          </a:solidFill>
                          <a:latin typeface="Arial" pitchFamily="34" charset="0"/>
                          <a:cs typeface="Arial" pitchFamily="34" charset="0"/>
                        </a:rPr>
                        <a:t>%</a:t>
                      </a:r>
                      <a:endParaRPr lang="ru-RU" sz="1600" b="1" i="0" u="none" strike="noStrike" dirty="0">
                        <a:solidFill>
                          <a:schemeClr val="bg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0A2973"/>
                    </a:solidFill>
                  </a:tcPr>
                </a:tc>
              </a:tr>
              <a:tr h="5115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Arial" pitchFamily="34" charset="0"/>
                          <a:cs typeface="Arial" pitchFamily="34" charset="0"/>
                        </a:rPr>
                        <a:t>Привлеченные средства  физических лиц</a:t>
                      </a:r>
                    </a:p>
                  </a:txBody>
                  <a:tcPr marL="126215" marR="0" marT="0" marB="0" anchor="ctr" horzOverflow="overflow">
                    <a:lnL>
                      <a:noFill/>
                    </a:lnL>
                    <a:lnR>
                      <a:noFill/>
                    </a:lnR>
                    <a:lnT>
                      <a:noFill/>
                    </a:lnT>
                    <a:lnB>
                      <a:noFill/>
                    </a:lnB>
                    <a:lnTlToBr>
                      <a:noFill/>
                    </a:lnTlToBr>
                    <a:lnBlToTr>
                      <a:noFill/>
                    </a:lnBlToTr>
                    <a:solidFill>
                      <a:srgbClr val="0A2973"/>
                    </a:solidFill>
                  </a:tcPr>
                </a:tc>
                <a:tc>
                  <a:txBody>
                    <a:bodyPr/>
                    <a:lstStyle/>
                    <a:p>
                      <a:pPr algn="ctr" rtl="0" fontAlgn="ctr"/>
                      <a:r>
                        <a:rPr lang="ru-RU" sz="1600" b="1" i="0" u="none" strike="noStrike" smtClean="0">
                          <a:solidFill>
                            <a:schemeClr val="bg1"/>
                          </a:solidFill>
                          <a:latin typeface="Arial" pitchFamily="34" charset="0"/>
                          <a:cs typeface="Arial" pitchFamily="34" charset="0"/>
                        </a:rPr>
                        <a:t>12,0</a:t>
                      </a:r>
                      <a:r>
                        <a:rPr lang="ru-RU" sz="1600" b="1" i="0" u="none" strike="noStrike" dirty="0" smtClean="0">
                          <a:solidFill>
                            <a:schemeClr val="bg1"/>
                          </a:solidFill>
                          <a:latin typeface="Arial" pitchFamily="34" charset="0"/>
                          <a:cs typeface="Arial" pitchFamily="34" charset="0"/>
                        </a:rPr>
                        <a:t>%</a:t>
                      </a:r>
                      <a:endParaRPr lang="ru-RU" sz="1600" b="1" i="0" u="none" strike="noStrike" dirty="0">
                        <a:solidFill>
                          <a:schemeClr val="bg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0A2973"/>
                    </a:solidFill>
                  </a:tcPr>
                </a:tc>
              </a:tr>
              <a:tr h="5115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cs typeface="Arial" pitchFamily="34" charset="0"/>
                        </a:rPr>
                        <a:t>Привлеченные средства  малого бизнеса</a:t>
                      </a:r>
                    </a:p>
                  </a:txBody>
                  <a:tcPr marL="126215"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algn="ctr" rtl="0" fontAlgn="ctr"/>
                      <a:r>
                        <a:rPr lang="ru-RU" sz="1600" b="1" i="0" u="none" strike="noStrike" smtClean="0">
                          <a:solidFill>
                            <a:schemeClr val="tx1"/>
                          </a:solidFill>
                          <a:latin typeface="Arial" pitchFamily="34" charset="0"/>
                          <a:cs typeface="Arial" pitchFamily="34" charset="0"/>
                        </a:rPr>
                        <a:t>1,9</a:t>
                      </a:r>
                      <a:r>
                        <a:rPr lang="ru-RU" sz="1600" b="1" i="0" u="none" strike="noStrike" dirty="0" smtClean="0">
                          <a:solidFill>
                            <a:schemeClr val="tx1"/>
                          </a:solidFill>
                          <a:latin typeface="Arial" pitchFamily="34" charset="0"/>
                          <a:cs typeface="Arial" pitchFamily="34" charset="0"/>
                        </a:rPr>
                        <a:t>%</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chemeClr val="bg1">
                        <a:lumMod val="95000"/>
                      </a:schemeClr>
                    </a:solidFill>
                  </a:tcPr>
                </a:tc>
              </a:tr>
            </a:tbl>
          </a:graphicData>
        </a:graphic>
      </p:graphicFrame>
      <p:sp>
        <p:nvSpPr>
          <p:cNvPr id="5" name="Text Box 2"/>
          <p:cNvSpPr txBox="1">
            <a:spLocks noChangeArrowheads="1"/>
          </p:cNvSpPr>
          <p:nvPr/>
        </p:nvSpPr>
        <p:spPr bwMode="auto">
          <a:xfrm>
            <a:off x="179388" y="202168"/>
            <a:ext cx="8785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00" b="1">
                <a:solidFill>
                  <a:schemeClr val="tx1"/>
                </a:solidFill>
                <a:latin typeface="Arial" pitchFamily="34" charset="0"/>
              </a:defRPr>
            </a:lvl1pPr>
            <a:lvl2pPr marL="742950" indent="-285750" algn="just" eaLnBrk="0" hangingPunct="0">
              <a:lnSpc>
                <a:spcPct val="115000"/>
              </a:lnSpc>
              <a:spcBef>
                <a:spcPct val="50000"/>
              </a:spcBef>
              <a:spcAft>
                <a:spcPct val="25000"/>
              </a:spcAft>
              <a:buChar char="–"/>
              <a:defRPr sz="1200">
                <a:solidFill>
                  <a:schemeClr val="tx1"/>
                </a:solidFill>
                <a:latin typeface="Arial" pitchFamily="34" charset="0"/>
              </a:defRPr>
            </a:lvl2pPr>
            <a:lvl3pPr marL="1143000" indent="-228600" algn="just" eaLnBrk="0" hangingPunct="0">
              <a:spcBef>
                <a:spcPct val="25000"/>
              </a:spcBef>
              <a:buClr>
                <a:srgbClr val="FF0000"/>
              </a:buClr>
              <a:buFont typeface="Arial" pitchFamily="34" charset="0"/>
              <a:buChar char="•"/>
              <a:defRPr sz="1100">
                <a:solidFill>
                  <a:schemeClr val="tx1"/>
                </a:solidFill>
                <a:latin typeface="Arial" pitchFamily="34" charset="0"/>
              </a:defRPr>
            </a:lvl3pPr>
            <a:lvl4pPr marL="1600200" indent="-228600" algn="just" eaLnBrk="0" hangingPunct="0">
              <a:spcBef>
                <a:spcPct val="50000"/>
              </a:spcBef>
              <a:spcAft>
                <a:spcPct val="15000"/>
              </a:spcAft>
              <a:buClr>
                <a:schemeClr val="accent2"/>
              </a:buClr>
              <a:buFont typeface="Arial" pitchFamily="34" charset="0"/>
              <a:buChar char="►"/>
              <a:defRPr sz="1000">
                <a:solidFill>
                  <a:schemeClr val="tx1"/>
                </a:solidFill>
                <a:latin typeface="Arial" pitchFamily="34" charset="0"/>
              </a:defRPr>
            </a:lvl4pPr>
            <a:lvl5pPr marL="2057400" indent="-228600" algn="just" eaLnBrk="0"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5pPr>
            <a:lvl6pPr marL="25146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6pPr>
            <a:lvl7pPr marL="29718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7pPr>
            <a:lvl8pPr marL="34290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8pPr>
            <a:lvl9pPr marL="38862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9pPr>
          </a:lstStyle>
          <a:p>
            <a:pPr eaLnBrk="1" hangingPunct="1">
              <a:spcBef>
                <a:spcPct val="0"/>
              </a:spcBef>
              <a:buFontTx/>
              <a:buNone/>
            </a:pPr>
            <a:r>
              <a:rPr lang="ru-RU" altLang="ru-RU" sz="1800" i="1" dirty="0" smtClean="0">
                <a:solidFill>
                  <a:srgbClr val="0A2973"/>
                </a:solidFill>
              </a:rPr>
              <a:t>Россия: прогноз рынка </a:t>
            </a:r>
            <a:endParaRPr lang="ru-RU" altLang="ru-RU" sz="1800" i="1" dirty="0">
              <a:solidFill>
                <a:srgbClr val="0A2973"/>
              </a:solidFill>
            </a:endParaRPr>
          </a:p>
        </p:txBody>
      </p:sp>
      <p:sp>
        <p:nvSpPr>
          <p:cNvPr id="3" name="Номер слайда 2"/>
          <p:cNvSpPr>
            <a:spLocks noGrp="1"/>
          </p:cNvSpPr>
          <p:nvPr>
            <p:ph type="sldNum" sz="quarter" idx="10"/>
          </p:nvPr>
        </p:nvSpPr>
        <p:spPr/>
        <p:txBody>
          <a:bodyPr/>
          <a:lstStyle/>
          <a:p>
            <a:pPr>
              <a:defRPr/>
            </a:pPr>
            <a:fld id="{58A10A9D-E07C-4D05-B293-42C82135B0EB}" type="slidenum">
              <a:rPr lang="ru-RU" smtClean="0"/>
              <a:pPr>
                <a:defRPr/>
              </a:pPr>
              <a:t>15</a:t>
            </a:fld>
            <a:endParaRPr lang="ru-RU"/>
          </a:p>
        </p:txBody>
      </p:sp>
    </p:spTree>
    <p:extLst>
      <p:ext uri="{BB962C8B-B14F-4D97-AF65-F5344CB8AC3E}">
        <p14:creationId xmlns:p14="http://schemas.microsoft.com/office/powerpoint/2010/main" val="2802651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pPr>
              <a:defRPr/>
            </a:pPr>
            <a:fld id="{0048127C-B4D9-4A03-A147-DE8E973C4C2E}" type="slidenum">
              <a:rPr lang="ru-RU" smtClean="0"/>
              <a:pPr>
                <a:defRPr/>
              </a:pPr>
              <a:t>2</a:t>
            </a:fld>
            <a:endParaRPr lang="ru-RU"/>
          </a:p>
        </p:txBody>
      </p:sp>
      <p:sp>
        <p:nvSpPr>
          <p:cNvPr id="5" name="Rectangle 2"/>
          <p:cNvSpPr txBox="1">
            <a:spLocks noChangeArrowheads="1"/>
          </p:cNvSpPr>
          <p:nvPr/>
        </p:nvSpPr>
        <p:spPr bwMode="auto">
          <a:xfrm>
            <a:off x="277813" y="238125"/>
            <a:ext cx="8794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1400" b="1">
                <a:solidFill>
                  <a:schemeClr val="tx1"/>
                </a:solidFill>
                <a:latin typeface="Arial" pitchFamily="34" charset="0"/>
              </a:defRPr>
            </a:lvl1pPr>
            <a:lvl2pPr marL="742950" indent="-285750" algn="just" eaLnBrk="0" hangingPunct="0">
              <a:lnSpc>
                <a:spcPct val="115000"/>
              </a:lnSpc>
              <a:spcBef>
                <a:spcPct val="50000"/>
              </a:spcBef>
              <a:spcAft>
                <a:spcPct val="25000"/>
              </a:spcAft>
              <a:buChar char="–"/>
              <a:defRPr sz="1200">
                <a:solidFill>
                  <a:schemeClr val="tx1"/>
                </a:solidFill>
                <a:latin typeface="Arial" pitchFamily="34" charset="0"/>
              </a:defRPr>
            </a:lvl2pPr>
            <a:lvl3pPr marL="1143000" indent="-228600" algn="just" eaLnBrk="0" hangingPunct="0">
              <a:spcBef>
                <a:spcPct val="25000"/>
              </a:spcBef>
              <a:buClr>
                <a:srgbClr val="FF0000"/>
              </a:buClr>
              <a:buFont typeface="Arial" pitchFamily="34" charset="0"/>
              <a:buChar char="•"/>
              <a:defRPr sz="1100">
                <a:solidFill>
                  <a:schemeClr val="tx1"/>
                </a:solidFill>
                <a:latin typeface="Arial" pitchFamily="34" charset="0"/>
              </a:defRPr>
            </a:lvl3pPr>
            <a:lvl4pPr marL="1600200" indent="-228600" algn="just" eaLnBrk="0" hangingPunct="0">
              <a:spcBef>
                <a:spcPct val="50000"/>
              </a:spcBef>
              <a:spcAft>
                <a:spcPct val="15000"/>
              </a:spcAft>
              <a:buClr>
                <a:schemeClr val="accent2"/>
              </a:buClr>
              <a:buFont typeface="Arial" pitchFamily="34" charset="0"/>
              <a:buChar char="►"/>
              <a:defRPr sz="1000">
                <a:solidFill>
                  <a:schemeClr val="tx1"/>
                </a:solidFill>
                <a:latin typeface="Arial" pitchFamily="34" charset="0"/>
              </a:defRPr>
            </a:lvl4pPr>
            <a:lvl5pPr marL="2057400" indent="-228600" algn="just" eaLnBrk="0"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5pPr>
            <a:lvl6pPr marL="25146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6pPr>
            <a:lvl7pPr marL="29718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7pPr>
            <a:lvl8pPr marL="34290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8pPr>
            <a:lvl9pPr marL="38862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9pPr>
          </a:lstStyle>
          <a:p>
            <a:pPr defTabSz="912813">
              <a:spcBef>
                <a:spcPct val="50000"/>
              </a:spcBef>
              <a:buFontTx/>
              <a:buNone/>
            </a:pPr>
            <a:r>
              <a:rPr lang="ru-RU" altLang="ru-RU" sz="1800" i="1" dirty="0">
                <a:solidFill>
                  <a:srgbClr val="0A2973"/>
                </a:solidFill>
              </a:rPr>
              <a:t>Россия: динамика ВВП и инвестиций</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95" y="1196752"/>
            <a:ext cx="7939042" cy="499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cK 5. Source"/>
          <p:cNvSpPr>
            <a:spLocks noChangeArrowheads="1"/>
          </p:cNvSpPr>
          <p:nvPr>
            <p:custDataLst>
              <p:tags r:id="rId1"/>
            </p:custDataLst>
          </p:nvPr>
        </p:nvSpPr>
        <p:spPr bwMode="auto">
          <a:xfrm>
            <a:off x="395288" y="6416675"/>
            <a:ext cx="70024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marL="622300" indent="-622300" defTabSz="912813">
              <a:tabLst>
                <a:tab pos="625475" algn="l"/>
              </a:tabLst>
              <a:defRPr/>
            </a:pPr>
            <a:r>
              <a:rPr lang="ru-RU" sz="1000" i="1" dirty="0">
                <a:latin typeface="+mj-lt"/>
              </a:rPr>
              <a:t>Источник</a:t>
            </a:r>
            <a:r>
              <a:rPr lang="en-US" sz="1000" i="1" dirty="0">
                <a:latin typeface="+mj-lt"/>
              </a:rPr>
              <a:t>: </a:t>
            </a:r>
            <a:r>
              <a:rPr lang="ru-RU" sz="1000" i="1" dirty="0" smtClean="0">
                <a:latin typeface="+mj-lt"/>
              </a:rPr>
              <a:t>Росстат</a:t>
            </a:r>
            <a:r>
              <a:rPr lang="en-US" sz="1000" i="1" dirty="0" smtClean="0">
                <a:latin typeface="+mj-lt"/>
              </a:rPr>
              <a:t>; </a:t>
            </a:r>
            <a:r>
              <a:rPr lang="ru-RU" sz="1000" i="1" dirty="0" smtClean="0">
                <a:latin typeface="+mj-lt"/>
              </a:rPr>
              <a:t>за 4-й квартал 2014 г. – оценка ВТБ24 по предварительным данным Росстата</a:t>
            </a:r>
            <a:endParaRPr lang="en-US" sz="1000" i="1" dirty="0">
              <a:latin typeface="+mj-lt"/>
            </a:endParaRPr>
          </a:p>
        </p:txBody>
      </p:sp>
      <p:sp>
        <p:nvSpPr>
          <p:cNvPr id="8" name="Прямоугольная выноска 7"/>
          <p:cNvSpPr/>
          <p:nvPr/>
        </p:nvSpPr>
        <p:spPr>
          <a:xfrm>
            <a:off x="6221644" y="2204864"/>
            <a:ext cx="1919177" cy="797441"/>
          </a:xfrm>
          <a:prstGeom prst="wedgeRectCallout">
            <a:avLst>
              <a:gd name="adj1" fmla="val -33021"/>
              <a:gd name="adj2" fmla="val 66500"/>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200" dirty="0" smtClean="0">
                <a:solidFill>
                  <a:schemeClr val="tx2"/>
                </a:solidFill>
                <a:latin typeface="Arial" panose="020B0604020202020204" pitchFamily="34" charset="0"/>
                <a:cs typeface="Arial" panose="020B0604020202020204" pitchFamily="34" charset="0"/>
              </a:rPr>
              <a:t>Предварительная оценка роста </a:t>
            </a:r>
            <a:r>
              <a:rPr lang="ru-RU" sz="1200" dirty="0">
                <a:solidFill>
                  <a:schemeClr val="tx2"/>
                </a:solidFill>
                <a:latin typeface="Arial" panose="020B0604020202020204" pitchFamily="34" charset="0"/>
                <a:cs typeface="Arial" panose="020B0604020202020204" pitchFamily="34" charset="0"/>
              </a:rPr>
              <a:t>ВВП РФ по итогам 2014 года </a:t>
            </a:r>
            <a:r>
              <a:rPr lang="ru-RU" sz="1200" b="1" dirty="0" smtClean="0">
                <a:solidFill>
                  <a:schemeClr val="tx2"/>
                </a:solidFill>
                <a:latin typeface="Arial" panose="020B0604020202020204" pitchFamily="34" charset="0"/>
                <a:cs typeface="Arial" panose="020B0604020202020204" pitchFamily="34" charset="0"/>
              </a:rPr>
              <a:t>0,6</a:t>
            </a:r>
            <a:r>
              <a:rPr lang="ru-RU" sz="1200" b="1" dirty="0">
                <a:solidFill>
                  <a:schemeClr val="tx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290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277813" y="238125"/>
            <a:ext cx="8794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1400" b="1">
                <a:solidFill>
                  <a:schemeClr val="tx1"/>
                </a:solidFill>
                <a:latin typeface="Arial" pitchFamily="34" charset="0"/>
              </a:defRPr>
            </a:lvl1pPr>
            <a:lvl2pPr marL="742950" indent="-285750" algn="just" eaLnBrk="0" hangingPunct="0">
              <a:lnSpc>
                <a:spcPct val="115000"/>
              </a:lnSpc>
              <a:spcBef>
                <a:spcPct val="50000"/>
              </a:spcBef>
              <a:spcAft>
                <a:spcPct val="25000"/>
              </a:spcAft>
              <a:buChar char="–"/>
              <a:defRPr sz="1200">
                <a:solidFill>
                  <a:schemeClr val="tx1"/>
                </a:solidFill>
                <a:latin typeface="Arial" pitchFamily="34" charset="0"/>
              </a:defRPr>
            </a:lvl2pPr>
            <a:lvl3pPr marL="1143000" indent="-228600" algn="just" eaLnBrk="0" hangingPunct="0">
              <a:spcBef>
                <a:spcPct val="25000"/>
              </a:spcBef>
              <a:buClr>
                <a:srgbClr val="FF0000"/>
              </a:buClr>
              <a:buFont typeface="Arial" pitchFamily="34" charset="0"/>
              <a:buChar char="•"/>
              <a:defRPr sz="1100">
                <a:solidFill>
                  <a:schemeClr val="tx1"/>
                </a:solidFill>
                <a:latin typeface="Arial" pitchFamily="34" charset="0"/>
              </a:defRPr>
            </a:lvl3pPr>
            <a:lvl4pPr marL="1600200" indent="-228600" algn="just" eaLnBrk="0" hangingPunct="0">
              <a:spcBef>
                <a:spcPct val="50000"/>
              </a:spcBef>
              <a:spcAft>
                <a:spcPct val="15000"/>
              </a:spcAft>
              <a:buClr>
                <a:schemeClr val="accent2"/>
              </a:buClr>
              <a:buFont typeface="Arial" pitchFamily="34" charset="0"/>
              <a:buChar char="►"/>
              <a:defRPr sz="1000">
                <a:solidFill>
                  <a:schemeClr val="tx1"/>
                </a:solidFill>
                <a:latin typeface="Arial" pitchFamily="34" charset="0"/>
              </a:defRPr>
            </a:lvl4pPr>
            <a:lvl5pPr marL="2057400" indent="-228600" algn="just" eaLnBrk="0"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5pPr>
            <a:lvl6pPr marL="25146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6pPr>
            <a:lvl7pPr marL="29718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7pPr>
            <a:lvl8pPr marL="34290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8pPr>
            <a:lvl9pPr marL="38862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9pPr>
          </a:lstStyle>
          <a:p>
            <a:pPr>
              <a:spcBef>
                <a:spcPct val="50000"/>
              </a:spcBef>
              <a:buFontTx/>
              <a:buNone/>
            </a:pPr>
            <a:r>
              <a:rPr lang="ru-RU" altLang="ru-RU" sz="1800" i="1" dirty="0">
                <a:solidFill>
                  <a:srgbClr val="0A2973"/>
                </a:solidFill>
              </a:rPr>
              <a:t>Место России в мире по ВВП </a:t>
            </a:r>
            <a:r>
              <a:rPr lang="ru-RU" altLang="ru-RU" sz="1800" i="1">
                <a:solidFill>
                  <a:srgbClr val="0A2973"/>
                </a:solidFill>
              </a:rPr>
              <a:t>по </a:t>
            </a:r>
            <a:r>
              <a:rPr lang="ru-RU" altLang="ru-RU" sz="1800" i="1" smtClean="0">
                <a:solidFill>
                  <a:srgbClr val="0A2973"/>
                </a:solidFill>
              </a:rPr>
              <a:t>ППС</a:t>
            </a:r>
            <a:endParaRPr lang="ru-RU" altLang="ru-RU" sz="1800" i="1" dirty="0">
              <a:solidFill>
                <a:srgbClr val="FF0000"/>
              </a:solidFill>
            </a:endParaRPr>
          </a:p>
        </p:txBody>
      </p:sp>
      <p:sp>
        <p:nvSpPr>
          <p:cNvPr id="4099" name="McK 5. Source"/>
          <p:cNvSpPr>
            <a:spLocks noChangeArrowheads="1"/>
          </p:cNvSpPr>
          <p:nvPr>
            <p:custDataLst>
              <p:tags r:id="rId1"/>
            </p:custDataLst>
          </p:nvPr>
        </p:nvSpPr>
        <p:spPr bwMode="auto">
          <a:xfrm>
            <a:off x="665163" y="6021388"/>
            <a:ext cx="82280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622300" indent="-622300" defTabSz="912813" eaLnBrk="0" hangingPunct="0">
              <a:spcBef>
                <a:spcPct val="20000"/>
              </a:spcBef>
              <a:buChar char="•"/>
              <a:tabLst>
                <a:tab pos="625475" algn="l"/>
              </a:tabLst>
              <a:defRPr sz="1400" b="1">
                <a:solidFill>
                  <a:schemeClr val="tx1"/>
                </a:solidFill>
                <a:latin typeface="Arial" pitchFamily="34" charset="0"/>
              </a:defRPr>
            </a:lvl1pPr>
            <a:lvl2pPr marL="742950" indent="-285750" algn="just" defTabSz="912813" eaLnBrk="0" hangingPunct="0">
              <a:lnSpc>
                <a:spcPct val="115000"/>
              </a:lnSpc>
              <a:spcBef>
                <a:spcPct val="50000"/>
              </a:spcBef>
              <a:spcAft>
                <a:spcPct val="25000"/>
              </a:spcAft>
              <a:buChar char="–"/>
              <a:tabLst>
                <a:tab pos="625475" algn="l"/>
              </a:tabLst>
              <a:defRPr sz="1200">
                <a:solidFill>
                  <a:schemeClr val="tx1"/>
                </a:solidFill>
                <a:latin typeface="Arial" pitchFamily="34" charset="0"/>
              </a:defRPr>
            </a:lvl2pPr>
            <a:lvl3pPr marL="1143000" indent="-228600" algn="just" defTabSz="912813" eaLnBrk="0" hangingPunct="0">
              <a:spcBef>
                <a:spcPct val="25000"/>
              </a:spcBef>
              <a:buClr>
                <a:srgbClr val="FF0000"/>
              </a:buClr>
              <a:buFont typeface="Arial" pitchFamily="34" charset="0"/>
              <a:buChar char="•"/>
              <a:tabLst>
                <a:tab pos="625475" algn="l"/>
              </a:tabLst>
              <a:defRPr sz="1100">
                <a:solidFill>
                  <a:schemeClr val="tx1"/>
                </a:solidFill>
                <a:latin typeface="Arial" pitchFamily="34" charset="0"/>
              </a:defRPr>
            </a:lvl3pPr>
            <a:lvl4pPr marL="1600200" indent="-228600" algn="just" defTabSz="912813" eaLnBrk="0" hangingPunct="0">
              <a:spcBef>
                <a:spcPct val="50000"/>
              </a:spcBef>
              <a:spcAft>
                <a:spcPct val="15000"/>
              </a:spcAft>
              <a:buClr>
                <a:schemeClr val="accent2"/>
              </a:buClr>
              <a:buFont typeface="Arial" pitchFamily="34" charset="0"/>
              <a:buChar char="►"/>
              <a:tabLst>
                <a:tab pos="625475" algn="l"/>
              </a:tabLst>
              <a:defRPr sz="1000">
                <a:solidFill>
                  <a:schemeClr val="tx1"/>
                </a:solidFill>
                <a:latin typeface="Arial" pitchFamily="34" charset="0"/>
              </a:defRPr>
            </a:lvl4pPr>
            <a:lvl5pPr marL="2057400" indent="-228600" algn="just" defTabSz="912813" eaLnBrk="0"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5pPr>
            <a:lvl6pPr marL="2514600" indent="-228600" algn="just" defTabSz="912813" eaLnBrk="0" fontAlgn="base"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6pPr>
            <a:lvl7pPr marL="2971800" indent="-228600" algn="just" defTabSz="912813" eaLnBrk="0" fontAlgn="base"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7pPr>
            <a:lvl8pPr marL="3429000" indent="-228600" algn="just" defTabSz="912813" eaLnBrk="0" fontAlgn="base"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8pPr>
            <a:lvl9pPr marL="3886200" indent="-228600" algn="just" defTabSz="912813" eaLnBrk="0" fontAlgn="base"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9pPr>
          </a:lstStyle>
          <a:p>
            <a:pPr eaLnBrk="1" hangingPunct="1">
              <a:spcBef>
                <a:spcPct val="0"/>
              </a:spcBef>
              <a:buFontTx/>
              <a:buNone/>
            </a:pPr>
            <a:r>
              <a:rPr lang="ru-RU" altLang="ru-RU" sz="1000" b="0" i="1" dirty="0">
                <a:solidFill>
                  <a:srgbClr val="000000"/>
                </a:solidFill>
              </a:rPr>
              <a:t>Источник</a:t>
            </a:r>
            <a:r>
              <a:rPr lang="en-US" altLang="ru-RU" sz="1000" b="0" i="1">
                <a:solidFill>
                  <a:srgbClr val="000000"/>
                </a:solidFill>
              </a:rPr>
              <a:t>: </a:t>
            </a:r>
            <a:r>
              <a:rPr lang="ru-RU" altLang="ru-RU" sz="1000" b="0" i="1" smtClean="0">
                <a:solidFill>
                  <a:srgbClr val="000000"/>
                </a:solidFill>
              </a:rPr>
              <a:t>МВФ, </a:t>
            </a:r>
            <a:r>
              <a:rPr lang="ru-RU" altLang="ru-RU" sz="1000" b="0" i="1" dirty="0">
                <a:solidFill>
                  <a:srgbClr val="000000"/>
                </a:solidFill>
              </a:rPr>
              <a:t>октябрь 2014</a:t>
            </a:r>
            <a:endParaRPr lang="en-US" altLang="ru-RU" sz="1000" b="0" i="1" dirty="0">
              <a:solidFill>
                <a:srgbClr val="000000"/>
              </a:solidFill>
            </a:endParaRPr>
          </a:p>
        </p:txBody>
      </p:sp>
      <p:sp>
        <p:nvSpPr>
          <p:cNvPr id="4356" name="McK 5. Source"/>
          <p:cNvSpPr>
            <a:spLocks noChangeArrowheads="1"/>
          </p:cNvSpPr>
          <p:nvPr>
            <p:custDataLst>
              <p:tags r:id="rId2"/>
            </p:custDataLst>
          </p:nvPr>
        </p:nvSpPr>
        <p:spPr bwMode="auto">
          <a:xfrm>
            <a:off x="684213" y="6308725"/>
            <a:ext cx="82280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622300" indent="-622300" defTabSz="912813" eaLnBrk="0" hangingPunct="0">
              <a:spcBef>
                <a:spcPct val="20000"/>
              </a:spcBef>
              <a:buChar char="•"/>
              <a:tabLst>
                <a:tab pos="625475" algn="l"/>
              </a:tabLst>
              <a:defRPr sz="1400" b="1">
                <a:solidFill>
                  <a:schemeClr val="tx1"/>
                </a:solidFill>
                <a:latin typeface="Arial" pitchFamily="34" charset="0"/>
              </a:defRPr>
            </a:lvl1pPr>
            <a:lvl2pPr marL="742950" indent="-285750" algn="just" defTabSz="912813" eaLnBrk="0" hangingPunct="0">
              <a:lnSpc>
                <a:spcPct val="115000"/>
              </a:lnSpc>
              <a:spcBef>
                <a:spcPct val="50000"/>
              </a:spcBef>
              <a:spcAft>
                <a:spcPct val="25000"/>
              </a:spcAft>
              <a:buChar char="–"/>
              <a:tabLst>
                <a:tab pos="625475" algn="l"/>
              </a:tabLst>
              <a:defRPr sz="1200">
                <a:solidFill>
                  <a:schemeClr val="tx1"/>
                </a:solidFill>
                <a:latin typeface="Arial" pitchFamily="34" charset="0"/>
              </a:defRPr>
            </a:lvl2pPr>
            <a:lvl3pPr marL="1143000" indent="-228600" algn="just" defTabSz="912813" eaLnBrk="0" hangingPunct="0">
              <a:spcBef>
                <a:spcPct val="25000"/>
              </a:spcBef>
              <a:buClr>
                <a:srgbClr val="FF0000"/>
              </a:buClr>
              <a:buFont typeface="Arial" pitchFamily="34" charset="0"/>
              <a:buChar char="•"/>
              <a:tabLst>
                <a:tab pos="625475" algn="l"/>
              </a:tabLst>
              <a:defRPr sz="1100">
                <a:solidFill>
                  <a:schemeClr val="tx1"/>
                </a:solidFill>
                <a:latin typeface="Arial" pitchFamily="34" charset="0"/>
              </a:defRPr>
            </a:lvl3pPr>
            <a:lvl4pPr marL="1600200" indent="-228600" algn="just" defTabSz="912813" eaLnBrk="0" hangingPunct="0">
              <a:spcBef>
                <a:spcPct val="50000"/>
              </a:spcBef>
              <a:spcAft>
                <a:spcPct val="15000"/>
              </a:spcAft>
              <a:buClr>
                <a:schemeClr val="accent2"/>
              </a:buClr>
              <a:buFont typeface="Arial" pitchFamily="34" charset="0"/>
              <a:buChar char="►"/>
              <a:tabLst>
                <a:tab pos="625475" algn="l"/>
              </a:tabLst>
              <a:defRPr sz="1000">
                <a:solidFill>
                  <a:schemeClr val="tx1"/>
                </a:solidFill>
                <a:latin typeface="Arial" pitchFamily="34" charset="0"/>
              </a:defRPr>
            </a:lvl4pPr>
            <a:lvl5pPr marL="2057400" indent="-228600" algn="just" defTabSz="912813" eaLnBrk="0"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5pPr>
            <a:lvl6pPr marL="2514600" indent="-228600" algn="just" defTabSz="912813" eaLnBrk="0" fontAlgn="base"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6pPr>
            <a:lvl7pPr marL="2971800" indent="-228600" algn="just" defTabSz="912813" eaLnBrk="0" fontAlgn="base"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7pPr>
            <a:lvl8pPr marL="3429000" indent="-228600" algn="just" defTabSz="912813" eaLnBrk="0" fontAlgn="base"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8pPr>
            <a:lvl9pPr marL="3886200" indent="-228600" algn="just" defTabSz="912813" eaLnBrk="0" fontAlgn="base" hangingPunct="0">
              <a:spcBef>
                <a:spcPct val="10000"/>
              </a:spcBef>
              <a:spcAft>
                <a:spcPct val="10000"/>
              </a:spcAft>
              <a:buClr>
                <a:schemeClr val="accent2"/>
              </a:buClr>
              <a:buFont typeface="Wingdings" pitchFamily="2" charset="2"/>
              <a:buChar char="§"/>
              <a:tabLst>
                <a:tab pos="625475" algn="l"/>
              </a:tabLst>
              <a:defRPr sz="1000">
                <a:solidFill>
                  <a:schemeClr val="tx1"/>
                </a:solidFill>
                <a:latin typeface="Arial" pitchFamily="34" charset="0"/>
              </a:defRPr>
            </a:lvl9pPr>
          </a:lstStyle>
          <a:p>
            <a:pPr eaLnBrk="1" hangingPunct="1">
              <a:spcBef>
                <a:spcPct val="0"/>
              </a:spcBef>
              <a:buFontTx/>
              <a:buNone/>
            </a:pPr>
            <a:r>
              <a:rPr lang="ru-RU" altLang="ru-RU" sz="1000" b="0" i="1">
                <a:solidFill>
                  <a:srgbClr val="000000"/>
                </a:solidFill>
              </a:rPr>
              <a:t>*оценка ВТБ24</a:t>
            </a:r>
            <a:endParaRPr lang="en-US" altLang="ru-RU" sz="1000" b="0" i="1">
              <a:solidFill>
                <a:srgbClr val="000000"/>
              </a:solidFill>
            </a:endParaRPr>
          </a:p>
        </p:txBody>
      </p:sp>
      <p:sp>
        <p:nvSpPr>
          <p:cNvPr id="2" name="Номер слайда 1"/>
          <p:cNvSpPr>
            <a:spLocks noGrp="1"/>
          </p:cNvSpPr>
          <p:nvPr>
            <p:ph type="sldNum" sz="quarter" idx="11"/>
          </p:nvPr>
        </p:nvSpPr>
        <p:spPr/>
        <p:txBody>
          <a:bodyPr/>
          <a:lstStyle/>
          <a:p>
            <a:pPr>
              <a:defRPr/>
            </a:pPr>
            <a:fld id="{0048127C-B4D9-4A03-A147-DE8E973C4C2E}" type="slidenum">
              <a:rPr lang="ru-RU" smtClean="0"/>
              <a:pPr>
                <a:defRPr/>
              </a:pPr>
              <a:t>3</a:t>
            </a:fld>
            <a:endParaRPr lang="ru-RU"/>
          </a:p>
        </p:txBody>
      </p:sp>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29" y="1340768"/>
            <a:ext cx="8441382" cy="412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866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01"/>
          <p:cNvSpPr>
            <a:spLocks noChangeArrowheads="1"/>
          </p:cNvSpPr>
          <p:nvPr/>
        </p:nvSpPr>
        <p:spPr bwMode="auto">
          <a:xfrm>
            <a:off x="179388" y="214313"/>
            <a:ext cx="7750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b="1">
                <a:solidFill>
                  <a:schemeClr val="tx1"/>
                </a:solidFill>
                <a:latin typeface="Arial" pitchFamily="34" charset="0"/>
              </a:defRPr>
            </a:lvl1pPr>
            <a:lvl2pPr marL="742950" indent="-285750" algn="just" eaLnBrk="0" hangingPunct="0">
              <a:lnSpc>
                <a:spcPct val="115000"/>
              </a:lnSpc>
              <a:spcBef>
                <a:spcPct val="50000"/>
              </a:spcBef>
              <a:spcAft>
                <a:spcPct val="25000"/>
              </a:spcAft>
              <a:buChar char="–"/>
              <a:defRPr sz="1200">
                <a:solidFill>
                  <a:schemeClr val="tx1"/>
                </a:solidFill>
                <a:latin typeface="Arial" pitchFamily="34" charset="0"/>
              </a:defRPr>
            </a:lvl2pPr>
            <a:lvl3pPr marL="1143000" indent="-228600" algn="just" eaLnBrk="0" hangingPunct="0">
              <a:spcBef>
                <a:spcPct val="25000"/>
              </a:spcBef>
              <a:buClr>
                <a:srgbClr val="FF0000"/>
              </a:buClr>
              <a:buFont typeface="Arial" pitchFamily="34" charset="0"/>
              <a:buChar char="•"/>
              <a:defRPr sz="1100">
                <a:solidFill>
                  <a:schemeClr val="tx1"/>
                </a:solidFill>
                <a:latin typeface="Arial" pitchFamily="34" charset="0"/>
              </a:defRPr>
            </a:lvl3pPr>
            <a:lvl4pPr marL="1600200" indent="-228600" algn="just" eaLnBrk="0" hangingPunct="0">
              <a:spcBef>
                <a:spcPct val="50000"/>
              </a:spcBef>
              <a:spcAft>
                <a:spcPct val="15000"/>
              </a:spcAft>
              <a:buClr>
                <a:schemeClr val="accent2"/>
              </a:buClr>
              <a:buFont typeface="Arial" pitchFamily="34" charset="0"/>
              <a:buChar char="►"/>
              <a:defRPr sz="1000">
                <a:solidFill>
                  <a:schemeClr val="tx1"/>
                </a:solidFill>
                <a:latin typeface="Arial" pitchFamily="34" charset="0"/>
              </a:defRPr>
            </a:lvl4pPr>
            <a:lvl5pPr marL="2057400" indent="-228600" algn="just" eaLnBrk="0"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5pPr>
            <a:lvl6pPr marL="25146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6pPr>
            <a:lvl7pPr marL="29718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7pPr>
            <a:lvl8pPr marL="34290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8pPr>
            <a:lvl9pPr marL="38862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9pPr>
          </a:lstStyle>
          <a:p>
            <a:pPr eaLnBrk="1" hangingPunct="1">
              <a:spcBef>
                <a:spcPct val="50000"/>
              </a:spcBef>
              <a:buFontTx/>
              <a:buNone/>
            </a:pPr>
            <a:r>
              <a:rPr lang="ru-RU" altLang="ru-RU" sz="1800" i="1" dirty="0">
                <a:solidFill>
                  <a:srgbClr val="0A2973"/>
                </a:solidFill>
              </a:rPr>
              <a:t>Инфляция и валютный курс</a:t>
            </a:r>
            <a:endParaRPr lang="ru-RU" altLang="ru-RU" sz="1800" b="0" dirty="0">
              <a:solidFill>
                <a:srgbClr val="FF0000"/>
              </a:solidFill>
            </a:endParaRPr>
          </a:p>
        </p:txBody>
      </p:sp>
      <p:sp>
        <p:nvSpPr>
          <p:cNvPr id="6" name="McK 5. Source"/>
          <p:cNvSpPr>
            <a:spLocks noChangeArrowheads="1"/>
          </p:cNvSpPr>
          <p:nvPr>
            <p:custDataLst>
              <p:tags r:id="rId1"/>
            </p:custDataLst>
          </p:nvPr>
        </p:nvSpPr>
        <p:spPr bwMode="auto">
          <a:xfrm>
            <a:off x="395288" y="6416675"/>
            <a:ext cx="7002462" cy="153988"/>
          </a:xfrm>
          <a:prstGeom prst="rect">
            <a:avLst/>
          </a:prstGeom>
          <a:noFill/>
          <a:ln>
            <a:noFill/>
          </a:ln>
          <a:extLst/>
        </p:spPr>
        <p:txBody>
          <a:bodyPr lIns="0" tIns="0" rIns="0" bIns="0" anchor="ctr">
            <a:spAutoFit/>
          </a:bodyPr>
          <a:lstStyle/>
          <a:p>
            <a:pPr marL="622300" indent="-622300" defTabSz="912813">
              <a:tabLst>
                <a:tab pos="625475" algn="l"/>
              </a:tabLst>
              <a:defRPr/>
            </a:pPr>
            <a:r>
              <a:rPr lang="ru-RU" sz="1000" i="1" dirty="0">
                <a:latin typeface="+mj-lt"/>
              </a:rPr>
              <a:t>Источник</a:t>
            </a:r>
            <a:r>
              <a:rPr lang="en-US" sz="1000" i="1" dirty="0">
                <a:latin typeface="+mj-lt"/>
              </a:rPr>
              <a:t>: </a:t>
            </a:r>
            <a:r>
              <a:rPr lang="ru-RU" sz="1000" dirty="0">
                <a:latin typeface="+mj-lt"/>
              </a:rPr>
              <a:t>Банк России, Росстат</a:t>
            </a:r>
            <a:endParaRPr lang="en-US" sz="1000" dirty="0">
              <a:latin typeface="+mj-lt"/>
            </a:endParaRPr>
          </a:p>
        </p:txBody>
      </p:sp>
      <p:sp>
        <p:nvSpPr>
          <p:cNvPr id="8197" name="Номер слайда 1"/>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1400" b="1">
                <a:solidFill>
                  <a:schemeClr val="tx1"/>
                </a:solidFill>
                <a:latin typeface="Arial" pitchFamily="34" charset="0"/>
              </a:defRPr>
            </a:lvl1pPr>
            <a:lvl2pPr marL="742950" indent="-285750" algn="just" eaLnBrk="0" hangingPunct="0">
              <a:lnSpc>
                <a:spcPct val="115000"/>
              </a:lnSpc>
              <a:spcBef>
                <a:spcPct val="50000"/>
              </a:spcBef>
              <a:spcAft>
                <a:spcPct val="25000"/>
              </a:spcAft>
              <a:buChar char="–"/>
              <a:defRPr sz="1200">
                <a:solidFill>
                  <a:schemeClr val="tx1"/>
                </a:solidFill>
                <a:latin typeface="Arial" pitchFamily="34" charset="0"/>
              </a:defRPr>
            </a:lvl2pPr>
            <a:lvl3pPr marL="1143000" indent="-228600" algn="just" eaLnBrk="0" hangingPunct="0">
              <a:spcBef>
                <a:spcPct val="25000"/>
              </a:spcBef>
              <a:buClr>
                <a:srgbClr val="FF0000"/>
              </a:buClr>
              <a:buFont typeface="Arial" pitchFamily="34" charset="0"/>
              <a:buChar char="•"/>
              <a:defRPr sz="1100">
                <a:solidFill>
                  <a:schemeClr val="tx1"/>
                </a:solidFill>
                <a:latin typeface="Arial" pitchFamily="34" charset="0"/>
              </a:defRPr>
            </a:lvl3pPr>
            <a:lvl4pPr marL="1600200" indent="-228600" algn="just" eaLnBrk="0" hangingPunct="0">
              <a:spcBef>
                <a:spcPct val="50000"/>
              </a:spcBef>
              <a:spcAft>
                <a:spcPct val="15000"/>
              </a:spcAft>
              <a:buClr>
                <a:schemeClr val="accent2"/>
              </a:buClr>
              <a:buFont typeface="Arial" pitchFamily="34" charset="0"/>
              <a:buChar char="►"/>
              <a:defRPr sz="1000">
                <a:solidFill>
                  <a:schemeClr val="tx1"/>
                </a:solidFill>
                <a:latin typeface="Arial" pitchFamily="34" charset="0"/>
              </a:defRPr>
            </a:lvl4pPr>
            <a:lvl5pPr marL="2057400" indent="-228600" algn="just" eaLnBrk="0"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5pPr>
            <a:lvl6pPr marL="25146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6pPr>
            <a:lvl7pPr marL="29718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7pPr>
            <a:lvl8pPr marL="34290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8pPr>
            <a:lvl9pPr marL="38862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9pPr>
          </a:lstStyle>
          <a:p>
            <a:pPr eaLnBrk="1" hangingPunct="1">
              <a:spcBef>
                <a:spcPct val="0"/>
              </a:spcBef>
              <a:buFontTx/>
              <a:buNone/>
              <a:defRPr/>
            </a:pPr>
            <a:fld id="{214C8E43-93C2-43B6-AFF1-0567BBBB56C4}" type="slidenum">
              <a:rPr lang="ru-RU" altLang="ru-RU" b="0" smtClean="0"/>
              <a:pPr eaLnBrk="1" hangingPunct="1">
                <a:spcBef>
                  <a:spcPct val="0"/>
                </a:spcBef>
                <a:buFontTx/>
                <a:buNone/>
                <a:defRPr/>
              </a:pPr>
              <a:t>4</a:t>
            </a:fld>
            <a:endParaRPr lang="ru-RU" altLang="ru-RU" b="0" smtClean="0"/>
          </a:p>
        </p:txBody>
      </p:sp>
      <p:grpSp>
        <p:nvGrpSpPr>
          <p:cNvPr id="10245" name="Group 9"/>
          <p:cNvGrpSpPr>
            <a:grpSpLocks/>
          </p:cNvGrpSpPr>
          <p:nvPr/>
        </p:nvGrpSpPr>
        <p:grpSpPr bwMode="auto">
          <a:xfrm>
            <a:off x="6429375" y="571500"/>
            <a:ext cx="2252663" cy="620713"/>
            <a:chOff x="4050" y="360"/>
            <a:chExt cx="1419" cy="391"/>
          </a:xfrm>
        </p:grpSpPr>
        <p:pic>
          <p:nvPicPr>
            <p:cNvPr id="10248" name="Picture 10" descr="VTB_Logo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 y="360"/>
              <a:ext cx="101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9" y="472"/>
              <a:ext cx="40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9"/>
          <p:cNvSpPr txBox="1">
            <a:spLocks noChangeArrowheads="1"/>
          </p:cNvSpPr>
          <p:nvPr/>
        </p:nvSpPr>
        <p:spPr bwMode="auto">
          <a:xfrm>
            <a:off x="1187450" y="5659438"/>
            <a:ext cx="6894513" cy="254000"/>
          </a:xfrm>
          <a:prstGeom prst="rect">
            <a:avLst/>
          </a:prstGeom>
          <a:noFill/>
          <a:ln>
            <a:noFill/>
          </a:ln>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r>
              <a:rPr lang="ru-RU" sz="1050" dirty="0" smtClean="0">
                <a:cs typeface="Arial" charset="0"/>
              </a:rPr>
              <a:t>Примечание: данные по инфляции приведены относительно аналогичных периодов предыдущего года.</a:t>
            </a:r>
          </a:p>
        </p:txBody>
      </p:sp>
      <p:pic>
        <p:nvPicPr>
          <p:cNvPr id="1024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825" y="1385888"/>
            <a:ext cx="6608763" cy="408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952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01"/>
          <p:cNvSpPr>
            <a:spLocks noChangeArrowheads="1"/>
          </p:cNvSpPr>
          <p:nvPr/>
        </p:nvSpPr>
        <p:spPr bwMode="auto">
          <a:xfrm>
            <a:off x="179388" y="115888"/>
            <a:ext cx="7750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b="1">
                <a:solidFill>
                  <a:schemeClr val="tx1"/>
                </a:solidFill>
                <a:latin typeface="Arial" pitchFamily="34" charset="0"/>
              </a:defRPr>
            </a:lvl1pPr>
            <a:lvl2pPr marL="742950" indent="-285750" algn="just" eaLnBrk="0" hangingPunct="0">
              <a:lnSpc>
                <a:spcPct val="115000"/>
              </a:lnSpc>
              <a:spcBef>
                <a:spcPct val="50000"/>
              </a:spcBef>
              <a:spcAft>
                <a:spcPct val="25000"/>
              </a:spcAft>
              <a:buChar char="–"/>
              <a:defRPr sz="1200">
                <a:solidFill>
                  <a:schemeClr val="tx1"/>
                </a:solidFill>
                <a:latin typeface="Arial" pitchFamily="34" charset="0"/>
              </a:defRPr>
            </a:lvl2pPr>
            <a:lvl3pPr marL="1143000" indent="-228600" algn="just" eaLnBrk="0" hangingPunct="0">
              <a:spcBef>
                <a:spcPct val="25000"/>
              </a:spcBef>
              <a:buClr>
                <a:srgbClr val="FF0000"/>
              </a:buClr>
              <a:buFont typeface="Arial" pitchFamily="34" charset="0"/>
              <a:buChar char="•"/>
              <a:defRPr sz="1100">
                <a:solidFill>
                  <a:schemeClr val="tx1"/>
                </a:solidFill>
                <a:latin typeface="Arial" pitchFamily="34" charset="0"/>
              </a:defRPr>
            </a:lvl3pPr>
            <a:lvl4pPr marL="1600200" indent="-228600" algn="just" eaLnBrk="0" hangingPunct="0">
              <a:spcBef>
                <a:spcPct val="50000"/>
              </a:spcBef>
              <a:spcAft>
                <a:spcPct val="15000"/>
              </a:spcAft>
              <a:buClr>
                <a:schemeClr val="accent2"/>
              </a:buClr>
              <a:buFont typeface="Arial" pitchFamily="34" charset="0"/>
              <a:buChar char="►"/>
              <a:defRPr sz="1000">
                <a:solidFill>
                  <a:schemeClr val="tx1"/>
                </a:solidFill>
                <a:latin typeface="Arial" pitchFamily="34" charset="0"/>
              </a:defRPr>
            </a:lvl4pPr>
            <a:lvl5pPr marL="2057400" indent="-228600" algn="just" eaLnBrk="0"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5pPr>
            <a:lvl6pPr marL="25146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6pPr>
            <a:lvl7pPr marL="29718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7pPr>
            <a:lvl8pPr marL="34290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8pPr>
            <a:lvl9pPr marL="38862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9pPr>
          </a:lstStyle>
          <a:p>
            <a:pPr eaLnBrk="1" hangingPunct="1">
              <a:spcBef>
                <a:spcPct val="50000"/>
              </a:spcBef>
              <a:buFontTx/>
              <a:buNone/>
            </a:pPr>
            <a:r>
              <a:rPr lang="ru-RU" altLang="ru-RU" sz="1800" i="1" dirty="0">
                <a:solidFill>
                  <a:srgbClr val="0A2973"/>
                </a:solidFill>
              </a:rPr>
              <a:t>Курсы валют </a:t>
            </a:r>
            <a:r>
              <a:rPr lang="ru-RU" altLang="ru-RU" sz="1800" i="1" dirty="0" smtClean="0">
                <a:solidFill>
                  <a:srgbClr val="0A2973"/>
                </a:solidFill>
              </a:rPr>
              <a:t>развивающихся </a:t>
            </a:r>
            <a:r>
              <a:rPr lang="ru-RU" altLang="ru-RU" sz="1800" i="1" dirty="0">
                <a:solidFill>
                  <a:srgbClr val="0A2973"/>
                </a:solidFill>
              </a:rPr>
              <a:t>стран</a:t>
            </a:r>
            <a:endParaRPr lang="ru-RU" altLang="ru-RU" sz="1800" b="0" dirty="0">
              <a:solidFill>
                <a:srgbClr val="FF0000"/>
              </a:solidFill>
            </a:endParaRPr>
          </a:p>
        </p:txBody>
      </p:sp>
      <p:sp>
        <p:nvSpPr>
          <p:cNvPr id="6" name="McK 5. Source"/>
          <p:cNvSpPr>
            <a:spLocks noChangeArrowheads="1"/>
          </p:cNvSpPr>
          <p:nvPr>
            <p:custDataLst>
              <p:tags r:id="rId1"/>
            </p:custDataLst>
          </p:nvPr>
        </p:nvSpPr>
        <p:spPr bwMode="auto">
          <a:xfrm>
            <a:off x="395288" y="6416675"/>
            <a:ext cx="7002462" cy="153988"/>
          </a:xfrm>
          <a:prstGeom prst="rect">
            <a:avLst/>
          </a:prstGeom>
          <a:noFill/>
          <a:ln>
            <a:noFill/>
          </a:ln>
          <a:extLst/>
        </p:spPr>
        <p:txBody>
          <a:bodyPr lIns="0" tIns="0" rIns="0" bIns="0" anchor="ctr">
            <a:spAutoFit/>
          </a:bodyPr>
          <a:lstStyle/>
          <a:p>
            <a:pPr marL="622300" indent="-622300" defTabSz="912813">
              <a:tabLst>
                <a:tab pos="625475" algn="l"/>
              </a:tabLst>
              <a:defRPr/>
            </a:pPr>
            <a:r>
              <a:rPr lang="ru-RU" sz="1000" i="1" dirty="0">
                <a:latin typeface="+mj-lt"/>
                <a:cs typeface="Arial" charset="0"/>
              </a:rPr>
              <a:t>Источник</a:t>
            </a:r>
            <a:r>
              <a:rPr lang="en-US" sz="1000" i="1" dirty="0">
                <a:latin typeface="+mj-lt"/>
                <a:cs typeface="Arial" charset="0"/>
              </a:rPr>
              <a:t>: </a:t>
            </a:r>
            <a:r>
              <a:rPr lang="ru-RU" sz="1000" i="1" dirty="0">
                <a:latin typeface="+mj-lt"/>
                <a:cs typeface="Arial" charset="0"/>
              </a:rPr>
              <a:t>Банк России, МВФ, Центральный банк Турции</a:t>
            </a:r>
            <a:endParaRPr lang="en-US" sz="1000" i="1" dirty="0">
              <a:latin typeface="+mj-lt"/>
              <a:cs typeface="Arial" charset="0"/>
            </a:endParaRPr>
          </a:p>
        </p:txBody>
      </p:sp>
      <p:sp>
        <p:nvSpPr>
          <p:cNvPr id="20487" name="Номер слайда 1"/>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fld id="{78601822-6076-4804-BCE7-9E157BFCAB2D}" type="slidenum">
              <a:rPr lang="ru-RU" sz="1400" smtClean="0"/>
              <a:pPr eaLnBrk="1" hangingPunct="1">
                <a:defRPr/>
              </a:pPr>
              <a:t>5</a:t>
            </a:fld>
            <a:endParaRPr lang="ru-RU" sz="1400" smtClean="0"/>
          </a:p>
        </p:txBody>
      </p:sp>
      <p:pic>
        <p:nvPicPr>
          <p:cNvPr id="112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81075"/>
            <a:ext cx="7993063" cy="522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186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468312" y="6280364"/>
            <a:ext cx="7508875" cy="415498"/>
          </a:xfrm>
          <a:prstGeom prst="rect">
            <a:avLst/>
          </a:prstGeom>
          <a:noFill/>
          <a:ln>
            <a:noFill/>
          </a:ln>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r>
              <a:rPr lang="ru-RU" sz="1050" i="1" dirty="0" smtClean="0">
                <a:solidFill>
                  <a:srgbClr val="000000"/>
                </a:solidFill>
              </a:rPr>
              <a:t>Источник</a:t>
            </a:r>
            <a:r>
              <a:rPr lang="en-US" sz="1050" smtClean="0">
                <a:solidFill>
                  <a:srgbClr val="000000"/>
                </a:solidFill>
              </a:rPr>
              <a:t>: </a:t>
            </a:r>
            <a:r>
              <a:rPr lang="ru-RU" sz="1050" smtClean="0">
                <a:solidFill>
                  <a:srgbClr val="000000"/>
                </a:solidFill>
              </a:rPr>
              <a:t>Росстат, </a:t>
            </a:r>
            <a:r>
              <a:rPr lang="ru-RU" sz="1050" dirty="0" smtClean="0">
                <a:solidFill>
                  <a:srgbClr val="000000"/>
                </a:solidFill>
              </a:rPr>
              <a:t>МЭР; </a:t>
            </a:r>
          </a:p>
          <a:p>
            <a:pPr eaLnBrk="1" hangingPunct="1">
              <a:defRPr/>
            </a:pPr>
            <a:r>
              <a:rPr lang="ru-RU" sz="1050" dirty="0" smtClean="0">
                <a:solidFill>
                  <a:srgbClr val="000000"/>
                </a:solidFill>
              </a:rPr>
              <a:t>* - прогноз МЭР на 2015 год</a:t>
            </a:r>
            <a:endParaRPr lang="ru-RU" sz="1050" dirty="0" smtClean="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44779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
          <p:cNvSpPr txBox="1">
            <a:spLocks noChangeArrowheads="1"/>
          </p:cNvSpPr>
          <p:nvPr/>
        </p:nvSpPr>
        <p:spPr bwMode="auto">
          <a:xfrm>
            <a:off x="179388" y="202168"/>
            <a:ext cx="8785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00" b="1">
                <a:solidFill>
                  <a:schemeClr val="tx1"/>
                </a:solidFill>
                <a:latin typeface="Arial" pitchFamily="34" charset="0"/>
              </a:defRPr>
            </a:lvl1pPr>
            <a:lvl2pPr marL="742950" indent="-285750" algn="just" eaLnBrk="0" hangingPunct="0">
              <a:lnSpc>
                <a:spcPct val="115000"/>
              </a:lnSpc>
              <a:spcBef>
                <a:spcPct val="50000"/>
              </a:spcBef>
              <a:spcAft>
                <a:spcPct val="25000"/>
              </a:spcAft>
              <a:buChar char="–"/>
              <a:defRPr sz="1200">
                <a:solidFill>
                  <a:schemeClr val="tx1"/>
                </a:solidFill>
                <a:latin typeface="Arial" pitchFamily="34" charset="0"/>
              </a:defRPr>
            </a:lvl2pPr>
            <a:lvl3pPr marL="1143000" indent="-228600" algn="just" eaLnBrk="0" hangingPunct="0">
              <a:spcBef>
                <a:spcPct val="25000"/>
              </a:spcBef>
              <a:buClr>
                <a:srgbClr val="FF0000"/>
              </a:buClr>
              <a:buFont typeface="Arial" pitchFamily="34" charset="0"/>
              <a:buChar char="•"/>
              <a:defRPr sz="1100">
                <a:solidFill>
                  <a:schemeClr val="tx1"/>
                </a:solidFill>
                <a:latin typeface="Arial" pitchFamily="34" charset="0"/>
              </a:defRPr>
            </a:lvl3pPr>
            <a:lvl4pPr marL="1600200" indent="-228600" algn="just" eaLnBrk="0" hangingPunct="0">
              <a:spcBef>
                <a:spcPct val="50000"/>
              </a:spcBef>
              <a:spcAft>
                <a:spcPct val="15000"/>
              </a:spcAft>
              <a:buClr>
                <a:schemeClr val="accent2"/>
              </a:buClr>
              <a:buFont typeface="Arial" pitchFamily="34" charset="0"/>
              <a:buChar char="►"/>
              <a:defRPr sz="1000">
                <a:solidFill>
                  <a:schemeClr val="tx1"/>
                </a:solidFill>
                <a:latin typeface="Arial" pitchFamily="34" charset="0"/>
              </a:defRPr>
            </a:lvl4pPr>
            <a:lvl5pPr marL="2057400" indent="-228600" algn="just" eaLnBrk="0"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5pPr>
            <a:lvl6pPr marL="25146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6pPr>
            <a:lvl7pPr marL="29718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7pPr>
            <a:lvl8pPr marL="34290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8pPr>
            <a:lvl9pPr marL="38862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9pPr>
          </a:lstStyle>
          <a:p>
            <a:pPr eaLnBrk="1" hangingPunct="1">
              <a:spcBef>
                <a:spcPct val="0"/>
              </a:spcBef>
              <a:buFontTx/>
              <a:buNone/>
            </a:pPr>
            <a:r>
              <a:rPr lang="ru-RU" altLang="ru-RU" sz="1800" i="1" dirty="0" smtClean="0">
                <a:solidFill>
                  <a:srgbClr val="0A2973"/>
                </a:solidFill>
              </a:rPr>
              <a:t>Россия: доходы населения, безработица и оборот розничной торговли</a:t>
            </a:r>
            <a:endParaRPr lang="ru-RU" altLang="ru-RU" sz="1800" i="1" dirty="0">
              <a:solidFill>
                <a:srgbClr val="0A2973"/>
              </a:solidFill>
            </a:endParaRPr>
          </a:p>
        </p:txBody>
      </p:sp>
      <p:sp>
        <p:nvSpPr>
          <p:cNvPr id="2" name="Номер слайда 1"/>
          <p:cNvSpPr>
            <a:spLocks noGrp="1"/>
          </p:cNvSpPr>
          <p:nvPr>
            <p:ph type="sldNum" sz="quarter" idx="11"/>
          </p:nvPr>
        </p:nvSpPr>
        <p:spPr/>
        <p:txBody>
          <a:bodyPr/>
          <a:lstStyle/>
          <a:p>
            <a:pPr>
              <a:defRPr/>
            </a:pPr>
            <a:fld id="{7EF2412A-6274-4AAB-8D00-4A51C638FD59}" type="slidenum">
              <a:rPr lang="ru-RU" smtClean="0"/>
              <a:pPr>
                <a:defRPr/>
              </a:pPr>
              <a:t>6</a:t>
            </a:fld>
            <a:endParaRPr lang="ru-RU"/>
          </a:p>
        </p:txBody>
      </p:sp>
    </p:spTree>
    <p:extLst>
      <p:ext uri="{BB962C8B-B14F-4D97-AF65-F5344CB8AC3E}">
        <p14:creationId xmlns:p14="http://schemas.microsoft.com/office/powerpoint/2010/main" val="2679602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extLst>
              <p:ext uri="{D42A27DB-BD31-4B8C-83A1-F6EECF244321}">
                <p14:modId xmlns:p14="http://schemas.microsoft.com/office/powerpoint/2010/main" val="2711080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2"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Прямоугольник 11"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eaLnBrk="0" hangingPunct="0"/>
            <a:endParaRPr lang="ru-RU" sz="1000" b="1" smtClean="0">
              <a:solidFill>
                <a:srgbClr val="000000"/>
              </a:solidFill>
              <a:latin typeface="Arial"/>
              <a:cs typeface="+mn-cs"/>
              <a:sym typeface="Arial"/>
            </a:endParaRPr>
          </a:p>
        </p:txBody>
      </p:sp>
      <p:sp>
        <p:nvSpPr>
          <p:cNvPr id="2" name="Text Box 5"/>
          <p:cNvSpPr txBox="1">
            <a:spLocks noChangeArrowheads="1"/>
          </p:cNvSpPr>
          <p:nvPr>
            <p:custDataLst>
              <p:tags r:id="rId4"/>
            </p:custDataLst>
          </p:nvPr>
        </p:nvSpPr>
        <p:spPr bwMode="auto">
          <a:xfrm>
            <a:off x="0" y="0"/>
            <a:ext cx="9144000" cy="764704"/>
          </a:xfrm>
          <a:prstGeom prst="rect">
            <a:avLst/>
          </a:prstGeom>
          <a:noFill/>
          <a:ln w="9525">
            <a:noFill/>
            <a:miter lim="800000"/>
            <a:headEnd/>
            <a:tailEnd/>
          </a:ln>
        </p:spPr>
        <p:txBody>
          <a:bodyPr lIns="72000" tIns="45701" rIns="72000" bIns="45701" anchor="ctr"/>
          <a:lstStyle/>
          <a:p>
            <a:pPr defTabSz="912813">
              <a:spcBef>
                <a:spcPct val="50000"/>
              </a:spcBef>
            </a:pPr>
            <a:r>
              <a:rPr lang="ru-RU" sz="1800" b="1" i="1" dirty="0" smtClean="0">
                <a:solidFill>
                  <a:srgbClr val="0A2973"/>
                </a:solidFill>
              </a:rPr>
              <a:t>Россия: динамика кредитования</a:t>
            </a:r>
            <a:endParaRPr lang="ru-RU" sz="1800" b="1" i="1" dirty="0">
              <a:solidFill>
                <a:srgbClr val="0A2973"/>
              </a:solidFill>
            </a:endParaRPr>
          </a:p>
        </p:txBody>
      </p:sp>
      <p:sp>
        <p:nvSpPr>
          <p:cNvPr id="57" name="Номер слайда 1"/>
          <p:cNvSpPr>
            <a:spLocks noGrp="1"/>
          </p:cNvSpPr>
          <p:nvPr>
            <p:ph type="sldNum" sz="quarter" idx="4294967295"/>
            <p:custDataLst>
              <p:tags r:id="rId5"/>
            </p:custDataLst>
          </p:nvPr>
        </p:nvSpPr>
        <p:spPr>
          <a:xfrm>
            <a:off x="8697722" y="6563720"/>
            <a:ext cx="442392" cy="289269"/>
          </a:xfrm>
          <a:prstGeom prst="rect">
            <a:avLst/>
          </a:prstGeom>
        </p:spPr>
        <p:txBody>
          <a:bodyPr vert="horz" lIns="91440" tIns="45720" rIns="91440" bIns="45720" rtlCol="0" anchor="ctr"/>
          <a:lstStyle>
            <a:lvl1pPr algn="r">
              <a:defRPr sz="800">
                <a:solidFill>
                  <a:schemeClr val="tx1">
                    <a:tint val="75000"/>
                  </a:schemeClr>
                </a:solidFill>
              </a:defRPr>
            </a:lvl1pPr>
          </a:lstStyle>
          <a:p>
            <a:fld id="{F4CFDA4F-A853-4FCD-9F1F-50053E8DAA1D}" type="slidenum">
              <a:rPr lang="ru-RU" smtClean="0">
                <a:solidFill>
                  <a:srgbClr val="000000">
                    <a:tint val="75000"/>
                  </a:srgbClr>
                </a:solidFill>
              </a:rPr>
              <a:pPr/>
              <a:t>7</a:t>
            </a:fld>
            <a:endParaRPr lang="ru-RU" dirty="0">
              <a:solidFill>
                <a:srgbClr val="000000">
                  <a:tint val="75000"/>
                </a:srgbClr>
              </a:solidFill>
            </a:endParaRPr>
          </a:p>
        </p:txBody>
      </p:sp>
      <p:sp>
        <p:nvSpPr>
          <p:cNvPr id="7" name="McK 5. Source"/>
          <p:cNvSpPr>
            <a:spLocks noChangeArrowheads="1"/>
          </p:cNvSpPr>
          <p:nvPr>
            <p:custDataLst>
              <p:tags r:id="rId6"/>
            </p:custDataLst>
          </p:nvPr>
        </p:nvSpPr>
        <p:spPr bwMode="auto">
          <a:xfrm>
            <a:off x="250825" y="6180138"/>
            <a:ext cx="8785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622300" indent="-622300" defTabSz="912813" eaLnBrk="0" hangingPunct="0">
              <a:spcBef>
                <a:spcPct val="20000"/>
              </a:spcBef>
              <a:buFont typeface="Arial" pitchFamily="34" charset="0"/>
              <a:buChar char="•"/>
              <a:tabLst>
                <a:tab pos="625475" algn="l"/>
              </a:tabLst>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tabLst>
                <a:tab pos="625475" algn="l"/>
              </a:tabLst>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tabLst>
                <a:tab pos="625475" algn="l"/>
              </a:tabLst>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tabLst>
                <a:tab pos="625475" algn="l"/>
              </a:tabLst>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tabLst>
                <a:tab pos="625475" algn="l"/>
              </a:tabLst>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tabLst>
                <a:tab pos="625475" algn="l"/>
              </a:tabLst>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tabLst>
                <a:tab pos="625475" algn="l"/>
              </a:tabLst>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tabLst>
                <a:tab pos="625475" algn="l"/>
              </a:tabLst>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tabLst>
                <a:tab pos="625475" algn="l"/>
              </a:tabLst>
              <a:defRPr sz="2000">
                <a:solidFill>
                  <a:schemeClr val="tx1"/>
                </a:solidFill>
                <a:latin typeface="Calibri" pitchFamily="34" charset="0"/>
              </a:defRPr>
            </a:lvl9pPr>
          </a:lstStyle>
          <a:p>
            <a:pPr eaLnBrk="1" hangingPunct="1">
              <a:spcBef>
                <a:spcPct val="0"/>
              </a:spcBef>
              <a:buFontTx/>
              <a:buNone/>
            </a:pPr>
            <a:r>
              <a:rPr lang="ru-RU" altLang="ru-RU" sz="1100" i="1" dirty="0">
                <a:solidFill>
                  <a:srgbClr val="000000"/>
                </a:solidFill>
                <a:latin typeface="Arial" pitchFamily="34" charset="0"/>
              </a:rPr>
              <a:t>Источник</a:t>
            </a:r>
            <a:r>
              <a:rPr lang="en-US" altLang="ru-RU" sz="1100" i="1" dirty="0">
                <a:solidFill>
                  <a:srgbClr val="000000"/>
                </a:solidFill>
                <a:latin typeface="Arial" pitchFamily="34" charset="0"/>
              </a:rPr>
              <a:t>: </a:t>
            </a:r>
            <a:r>
              <a:rPr lang="ru-RU" altLang="ru-RU" sz="1100" i="1">
                <a:solidFill>
                  <a:srgbClr val="000000"/>
                </a:solidFill>
                <a:latin typeface="Arial" pitchFamily="34" charset="0"/>
              </a:rPr>
              <a:t>Банк </a:t>
            </a:r>
            <a:r>
              <a:rPr lang="ru-RU" altLang="ru-RU" sz="1100" i="1" smtClean="0">
                <a:solidFill>
                  <a:srgbClr val="000000"/>
                </a:solidFill>
                <a:latin typeface="Arial" pitchFamily="34" charset="0"/>
              </a:rPr>
              <a:t>России, </a:t>
            </a:r>
            <a:r>
              <a:rPr lang="ru-RU" altLang="ru-RU" sz="1100" i="1" dirty="0">
                <a:solidFill>
                  <a:srgbClr val="000000"/>
                </a:solidFill>
                <a:latin typeface="Arial" pitchFamily="34" charset="0"/>
              </a:rPr>
              <a:t>расчеты ВТБ24</a:t>
            </a:r>
          </a:p>
          <a:p>
            <a:pPr eaLnBrk="1" hangingPunct="1">
              <a:spcBef>
                <a:spcPct val="0"/>
              </a:spcBef>
              <a:buFontTx/>
              <a:buNone/>
            </a:pPr>
            <a:r>
              <a:rPr lang="ru-RU" altLang="ru-RU" sz="1100" i="1" dirty="0">
                <a:solidFill>
                  <a:srgbClr val="000000"/>
                </a:solidFill>
                <a:latin typeface="Arial" pitchFamily="34" charset="0"/>
              </a:rPr>
              <a:t>Примечание: </a:t>
            </a:r>
            <a:r>
              <a:rPr lang="ru-RU" altLang="ru-RU" sz="1100" i="1" dirty="0" smtClean="0">
                <a:solidFill>
                  <a:srgbClr val="000000"/>
                </a:solidFill>
                <a:latin typeface="Arial" pitchFamily="34" charset="0"/>
              </a:rPr>
              <a:t>отнесение к малому бизнесу – по </a:t>
            </a:r>
            <a:r>
              <a:rPr lang="ru-RU" altLang="ru-RU" sz="1100" i="1" smtClean="0">
                <a:solidFill>
                  <a:srgbClr val="000000"/>
                </a:solidFill>
                <a:latin typeface="Arial" pitchFamily="34" charset="0"/>
              </a:rPr>
              <a:t>методике ВТБ24, </a:t>
            </a:r>
            <a:r>
              <a:rPr lang="ru-RU" altLang="ru-RU" sz="1100" i="1" dirty="0" smtClean="0">
                <a:solidFill>
                  <a:srgbClr val="000000"/>
                </a:solidFill>
                <a:latin typeface="Arial" pitchFamily="34" charset="0"/>
              </a:rPr>
              <a:t>итоги 2014 г. – предварительная оценка</a:t>
            </a:r>
            <a:endParaRPr lang="en-US" altLang="ru-RU" sz="1100" i="1" dirty="0">
              <a:solidFill>
                <a:srgbClr val="000000"/>
              </a:solidFill>
              <a:latin typeface="Arial" pitchFamily="34" charset="0"/>
            </a:endParaRPr>
          </a:p>
        </p:txBody>
      </p:sp>
      <p:pic>
        <p:nvPicPr>
          <p:cNvPr id="831535" name="Picture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650" y="1014413"/>
            <a:ext cx="763270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011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cK 5. Source"/>
          <p:cNvSpPr>
            <a:spLocks noChangeArrowheads="1"/>
          </p:cNvSpPr>
          <p:nvPr>
            <p:custDataLst>
              <p:tags r:id="rId1"/>
            </p:custDataLst>
          </p:nvPr>
        </p:nvSpPr>
        <p:spPr bwMode="auto">
          <a:xfrm>
            <a:off x="665163" y="6094413"/>
            <a:ext cx="82280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marL="622300" indent="-622300" defTabSz="912813">
              <a:tabLst>
                <a:tab pos="625475" algn="l"/>
              </a:tabLst>
              <a:defRPr/>
            </a:pPr>
            <a:r>
              <a:rPr lang="ru-RU" sz="1000" i="1" dirty="0">
                <a:latin typeface="+mj-lt"/>
              </a:rPr>
              <a:t>Источник</a:t>
            </a:r>
            <a:r>
              <a:rPr lang="en-US" sz="1000" i="1" dirty="0">
                <a:latin typeface="+mj-lt"/>
              </a:rPr>
              <a:t>: </a:t>
            </a:r>
            <a:r>
              <a:rPr lang="ru-RU" sz="1000" i="1" dirty="0">
                <a:latin typeface="+mj-lt"/>
              </a:rPr>
              <a:t>Банк России, расчеты ВТБ24</a:t>
            </a:r>
            <a:endParaRPr lang="en-US" sz="1000" i="1" dirty="0">
              <a:latin typeface="+mj-lt"/>
            </a:endParaRPr>
          </a:p>
        </p:txBody>
      </p:sp>
      <p:sp>
        <p:nvSpPr>
          <p:cNvPr id="3" name="Номер слайда 2"/>
          <p:cNvSpPr>
            <a:spLocks noGrp="1"/>
          </p:cNvSpPr>
          <p:nvPr>
            <p:ph type="sldNum" sz="quarter" idx="11"/>
          </p:nvPr>
        </p:nvSpPr>
        <p:spPr/>
        <p:txBody>
          <a:bodyPr/>
          <a:lstStyle/>
          <a:p>
            <a:pPr>
              <a:defRPr/>
            </a:pPr>
            <a:fld id="{B3577C3B-FE39-4CCD-9088-3E76C7F0014F}" type="slidenum">
              <a:rPr lang="ru-RU" smtClean="0"/>
              <a:pPr>
                <a:defRPr/>
              </a:pPr>
              <a:t>8</a:t>
            </a:fld>
            <a:endParaRPr lang="ru-RU"/>
          </a:p>
        </p:txBody>
      </p:sp>
      <p:sp>
        <p:nvSpPr>
          <p:cNvPr id="13316" name="Rectangle 2"/>
          <p:cNvSpPr txBox="1">
            <a:spLocks noChangeArrowheads="1"/>
          </p:cNvSpPr>
          <p:nvPr/>
        </p:nvSpPr>
        <p:spPr bwMode="auto">
          <a:xfrm>
            <a:off x="122238" y="214313"/>
            <a:ext cx="8793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00" b="1">
                <a:solidFill>
                  <a:schemeClr val="tx1"/>
                </a:solidFill>
                <a:latin typeface="Arial" pitchFamily="34" charset="0"/>
              </a:defRPr>
            </a:lvl1pPr>
            <a:lvl2pPr marL="742950" indent="-285750" algn="just" eaLnBrk="0" hangingPunct="0">
              <a:lnSpc>
                <a:spcPct val="115000"/>
              </a:lnSpc>
              <a:spcBef>
                <a:spcPct val="50000"/>
              </a:spcBef>
              <a:spcAft>
                <a:spcPct val="25000"/>
              </a:spcAft>
              <a:buChar char="–"/>
              <a:defRPr sz="1200">
                <a:solidFill>
                  <a:schemeClr val="tx1"/>
                </a:solidFill>
                <a:latin typeface="Arial" pitchFamily="34" charset="0"/>
              </a:defRPr>
            </a:lvl2pPr>
            <a:lvl3pPr marL="1143000" indent="-228600" algn="just" eaLnBrk="0" hangingPunct="0">
              <a:spcBef>
                <a:spcPct val="25000"/>
              </a:spcBef>
              <a:buClr>
                <a:srgbClr val="FF0000"/>
              </a:buClr>
              <a:buFont typeface="Arial" pitchFamily="34" charset="0"/>
              <a:buChar char="•"/>
              <a:defRPr sz="1100">
                <a:solidFill>
                  <a:schemeClr val="tx1"/>
                </a:solidFill>
                <a:latin typeface="Arial" pitchFamily="34" charset="0"/>
              </a:defRPr>
            </a:lvl3pPr>
            <a:lvl4pPr marL="1600200" indent="-228600" algn="just" eaLnBrk="0" hangingPunct="0">
              <a:spcBef>
                <a:spcPct val="50000"/>
              </a:spcBef>
              <a:spcAft>
                <a:spcPct val="15000"/>
              </a:spcAft>
              <a:buClr>
                <a:schemeClr val="accent2"/>
              </a:buClr>
              <a:buFont typeface="Arial" pitchFamily="34" charset="0"/>
              <a:buChar char="►"/>
              <a:defRPr sz="1000">
                <a:solidFill>
                  <a:schemeClr val="tx1"/>
                </a:solidFill>
                <a:latin typeface="Arial" pitchFamily="34" charset="0"/>
              </a:defRPr>
            </a:lvl4pPr>
            <a:lvl5pPr marL="2057400" indent="-228600" algn="just" eaLnBrk="0"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5pPr>
            <a:lvl6pPr marL="25146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6pPr>
            <a:lvl7pPr marL="29718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7pPr>
            <a:lvl8pPr marL="34290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8pPr>
            <a:lvl9pPr marL="38862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9pPr>
          </a:lstStyle>
          <a:p>
            <a:pPr eaLnBrk="1" hangingPunct="1">
              <a:spcBef>
                <a:spcPct val="50000"/>
              </a:spcBef>
              <a:buFontTx/>
              <a:buNone/>
            </a:pPr>
            <a:r>
              <a:rPr lang="ru-RU" altLang="ru-RU" sz="1800" i="1">
                <a:solidFill>
                  <a:srgbClr val="0A2973"/>
                </a:solidFill>
              </a:rPr>
              <a:t>Темпы роста банковских активов в России и отношение к ВВП</a:t>
            </a:r>
            <a:endParaRPr lang="en-US" altLang="ru-RU" sz="1800" i="1">
              <a:solidFill>
                <a:srgbClr val="0A2973"/>
              </a:solidFill>
            </a:endParaRPr>
          </a:p>
        </p:txBody>
      </p:sp>
      <p:pic>
        <p:nvPicPr>
          <p:cNvPr id="133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268413"/>
            <a:ext cx="7196138" cy="432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526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58A10A9D-E07C-4D05-B293-42C82135B0EB}" type="slidenum">
              <a:rPr lang="ru-RU" smtClean="0"/>
              <a:pPr>
                <a:defRPr/>
              </a:pPr>
              <a:t>9</a:t>
            </a:fld>
            <a:endParaRPr lang="ru-RU"/>
          </a:p>
        </p:txBody>
      </p:sp>
      <p:sp>
        <p:nvSpPr>
          <p:cNvPr id="6" name="Text Box 5"/>
          <p:cNvSpPr txBox="1">
            <a:spLocks noChangeArrowheads="1"/>
          </p:cNvSpPr>
          <p:nvPr>
            <p:custDataLst>
              <p:tags r:id="rId1"/>
            </p:custDataLst>
          </p:nvPr>
        </p:nvSpPr>
        <p:spPr bwMode="auto">
          <a:xfrm>
            <a:off x="0" y="0"/>
            <a:ext cx="9144000" cy="764704"/>
          </a:xfrm>
          <a:prstGeom prst="rect">
            <a:avLst/>
          </a:prstGeom>
          <a:noFill/>
          <a:ln w="9525">
            <a:noFill/>
            <a:miter lim="800000"/>
            <a:headEnd/>
            <a:tailEnd/>
          </a:ln>
        </p:spPr>
        <p:txBody>
          <a:bodyPr lIns="72000" tIns="45701" rIns="72000" bIns="45701" anchor="ctr"/>
          <a:lstStyle/>
          <a:p>
            <a:pPr defTabSz="912813">
              <a:spcBef>
                <a:spcPct val="50000"/>
              </a:spcBef>
            </a:pPr>
            <a:r>
              <a:rPr lang="ru-RU" sz="1800" b="1" i="1" dirty="0" smtClean="0">
                <a:solidFill>
                  <a:srgbClr val="0A2973"/>
                </a:solidFill>
              </a:rPr>
              <a:t>Россия: кредитование населения по отдельным рынкам</a:t>
            </a:r>
            <a:endParaRPr lang="ru-RU" sz="1800" b="1" i="1" dirty="0">
              <a:solidFill>
                <a:srgbClr val="0A2973"/>
              </a:solidFill>
            </a:endParaRPr>
          </a:p>
        </p:txBody>
      </p:sp>
      <p:sp>
        <p:nvSpPr>
          <p:cNvPr id="7" name="McK 5. Source"/>
          <p:cNvSpPr>
            <a:spLocks noChangeArrowheads="1"/>
          </p:cNvSpPr>
          <p:nvPr>
            <p:custDataLst>
              <p:tags r:id="rId2"/>
            </p:custDataLst>
          </p:nvPr>
        </p:nvSpPr>
        <p:spPr bwMode="auto">
          <a:xfrm>
            <a:off x="250824" y="6058644"/>
            <a:ext cx="8785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622300" indent="-622300" defTabSz="912813" eaLnBrk="0" hangingPunct="0">
              <a:spcBef>
                <a:spcPct val="20000"/>
              </a:spcBef>
              <a:buFont typeface="Arial" pitchFamily="34" charset="0"/>
              <a:buChar char="•"/>
              <a:tabLst>
                <a:tab pos="625475" algn="l"/>
              </a:tabLst>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tabLst>
                <a:tab pos="625475" algn="l"/>
              </a:tabLst>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tabLst>
                <a:tab pos="625475" algn="l"/>
              </a:tabLst>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tabLst>
                <a:tab pos="625475" algn="l"/>
              </a:tabLst>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tabLst>
                <a:tab pos="625475" algn="l"/>
              </a:tabLst>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tabLst>
                <a:tab pos="625475" algn="l"/>
              </a:tabLst>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tabLst>
                <a:tab pos="625475" algn="l"/>
              </a:tabLst>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tabLst>
                <a:tab pos="625475" algn="l"/>
              </a:tabLst>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tabLst>
                <a:tab pos="625475" algn="l"/>
              </a:tabLst>
              <a:defRPr sz="2000">
                <a:solidFill>
                  <a:schemeClr val="tx1"/>
                </a:solidFill>
                <a:latin typeface="Calibri" pitchFamily="34" charset="0"/>
              </a:defRPr>
            </a:lvl9pPr>
          </a:lstStyle>
          <a:p>
            <a:pPr eaLnBrk="1" hangingPunct="1">
              <a:spcBef>
                <a:spcPct val="0"/>
              </a:spcBef>
              <a:buFontTx/>
              <a:buNone/>
            </a:pPr>
            <a:r>
              <a:rPr lang="ru-RU" altLang="ru-RU" sz="1100" i="1" dirty="0">
                <a:solidFill>
                  <a:srgbClr val="000000"/>
                </a:solidFill>
                <a:latin typeface="Arial" pitchFamily="34" charset="0"/>
              </a:rPr>
              <a:t>Источник</a:t>
            </a:r>
            <a:r>
              <a:rPr lang="en-US" altLang="ru-RU" sz="1100" i="1" dirty="0">
                <a:solidFill>
                  <a:srgbClr val="000000"/>
                </a:solidFill>
                <a:latin typeface="Arial" pitchFamily="34" charset="0"/>
              </a:rPr>
              <a:t>: </a:t>
            </a:r>
            <a:r>
              <a:rPr lang="ru-RU" altLang="ru-RU" sz="1100" i="1">
                <a:solidFill>
                  <a:srgbClr val="000000"/>
                </a:solidFill>
                <a:latin typeface="Arial" pitchFamily="34" charset="0"/>
              </a:rPr>
              <a:t>Банк </a:t>
            </a:r>
            <a:r>
              <a:rPr lang="ru-RU" altLang="ru-RU" sz="1100" i="1" smtClean="0">
                <a:solidFill>
                  <a:srgbClr val="000000"/>
                </a:solidFill>
                <a:latin typeface="Arial" pitchFamily="34" charset="0"/>
              </a:rPr>
              <a:t>России, </a:t>
            </a:r>
            <a:r>
              <a:rPr lang="ru-RU" altLang="ru-RU" sz="1100" i="1" dirty="0">
                <a:solidFill>
                  <a:srgbClr val="000000"/>
                </a:solidFill>
                <a:latin typeface="Arial" pitchFamily="34" charset="0"/>
              </a:rPr>
              <a:t>расчеты ВТБ24</a:t>
            </a:r>
          </a:p>
          <a:p>
            <a:pPr eaLnBrk="1" hangingPunct="1">
              <a:spcBef>
                <a:spcPct val="0"/>
              </a:spcBef>
              <a:buFontTx/>
              <a:buNone/>
            </a:pPr>
            <a:r>
              <a:rPr lang="ru-RU" altLang="ru-RU" sz="1100" i="1" dirty="0">
                <a:solidFill>
                  <a:srgbClr val="000000"/>
                </a:solidFill>
                <a:latin typeface="Arial" pitchFamily="34" charset="0"/>
              </a:rPr>
              <a:t>Примечание: </a:t>
            </a:r>
            <a:r>
              <a:rPr lang="ru-RU" altLang="ru-RU" sz="1100" i="1" dirty="0" smtClean="0">
                <a:solidFill>
                  <a:srgbClr val="000000"/>
                </a:solidFill>
                <a:latin typeface="Arial" pitchFamily="34" charset="0"/>
              </a:rPr>
              <a:t>итоги 2014 г. по автокредитам и прочим кредитам -  по предварительной оценке ВТБ24</a:t>
            </a:r>
            <a:endParaRPr lang="en-US" altLang="ru-RU" sz="1100" i="1" dirty="0">
              <a:solidFill>
                <a:srgbClr val="000000"/>
              </a:solidFill>
              <a:latin typeface="Arial" pitchFamily="34" charset="0"/>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904998"/>
            <a:ext cx="7887272" cy="515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2523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 name="THINKCELLSHAPEDONOTDELETE" val="prKbFgHZp9UuJaugGIlcTiQ"/>
</p:tagLst>
</file>

<file path=ppt/tags/tag10.xml><?xml version="1.0" encoding="utf-8"?>
<p:tagLst xmlns:a="http://schemas.openxmlformats.org/drawingml/2006/main" xmlns:r="http://schemas.openxmlformats.org/officeDocument/2006/relationships" xmlns:p="http://schemas.openxmlformats.org/presentationml/2006/main">
  <p:tag name="RESIZE" val="Yes"/>
  <p:tag name="THINKCELLSHAPEDONOTDELETE" val="prKbFgHZp9UuJaugGIlcTiQ"/>
</p:tagLst>
</file>

<file path=ppt/tags/tag11.xml><?xml version="1.0" encoding="utf-8"?>
<p:tagLst xmlns:a="http://schemas.openxmlformats.org/drawingml/2006/main" xmlns:r="http://schemas.openxmlformats.org/officeDocument/2006/relationships" xmlns:p="http://schemas.openxmlformats.org/presentationml/2006/main">
  <p:tag name="RESIZE" val="Yes"/>
  <p:tag name="THINKCELLSHAPEDONOTDELETE" val="prKbFgHZp9UuJaugGIlcTi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2ePIbbWHkki_kfTak3SyUA"/>
</p:tagLst>
</file>

<file path=ppt/tags/tag13.xml><?xml version="1.0" encoding="utf-8"?>
<p:tagLst xmlns:a="http://schemas.openxmlformats.org/drawingml/2006/main" xmlns:r="http://schemas.openxmlformats.org/officeDocument/2006/relationships" xmlns:p="http://schemas.openxmlformats.org/presentationml/2006/main">
  <p:tag name="RESIZE" val="Yes"/>
  <p:tag name="THINKCELLSHAPEDONOTDELETE" val="prKbFgHZp9UuJaugGIlcTi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2ePIbbWHkki_kfTak3SyUA"/>
</p:tagLst>
</file>

<file path=ppt/tags/tag15.xml><?xml version="1.0" encoding="utf-8"?>
<p:tagLst xmlns:a="http://schemas.openxmlformats.org/drawingml/2006/main" xmlns:r="http://schemas.openxmlformats.org/officeDocument/2006/relationships" xmlns:p="http://schemas.openxmlformats.org/presentationml/2006/main">
  <p:tag name="RESIZE" val="Yes"/>
  <p:tag name="THINKCELLSHAPEDONOTDELETE" val="prKbFgHZp9UuJaugGIlcTiQ"/>
</p:tagLst>
</file>

<file path=ppt/tags/tag16.xml><?xml version="1.0" encoding="utf-8"?>
<p:tagLst xmlns:a="http://schemas.openxmlformats.org/drawingml/2006/main" xmlns:r="http://schemas.openxmlformats.org/officeDocument/2006/relationships" xmlns:p="http://schemas.openxmlformats.org/presentationml/2006/main">
  <p:tag name="RESIZE" val="Yes"/>
  <p:tag name="THINKCELLSHAPEDONOTDELETE" val="prKbFgHZp9UuJaugGIlcTiQ"/>
</p:tagLst>
</file>

<file path=ppt/tags/tag17.xml><?xml version="1.0" encoding="utf-8"?>
<p:tagLst xmlns:a="http://schemas.openxmlformats.org/drawingml/2006/main" xmlns:r="http://schemas.openxmlformats.org/officeDocument/2006/relationships" xmlns:p="http://schemas.openxmlformats.org/presentationml/2006/main">
  <p:tag name="RESIZE" val="Yes"/>
  <p:tag name="THINKCELLSHAPEDONOTDELETE" val="prKbFgHZp9UuJaugGIlcTiQ"/>
</p:tagLst>
</file>

<file path=ppt/tags/tag18.xml><?xml version="1.0" encoding="utf-8"?>
<p:tagLst xmlns:a="http://schemas.openxmlformats.org/drawingml/2006/main" xmlns:r="http://schemas.openxmlformats.org/officeDocument/2006/relationships" xmlns:p="http://schemas.openxmlformats.org/presentationml/2006/main">
  <p:tag name="RESIZE" val="Yes"/>
  <p:tag name="THINKCELLSHAPEDONOTDELETE" val="prKbFgHZp9UuJaugGIlcTiQ"/>
</p:tagLst>
</file>

<file path=ppt/tags/tag2.xml><?xml version="1.0" encoding="utf-8"?>
<p:tagLst xmlns:a="http://schemas.openxmlformats.org/drawingml/2006/main" xmlns:r="http://schemas.openxmlformats.org/officeDocument/2006/relationships" xmlns:p="http://schemas.openxmlformats.org/presentationml/2006/main">
  <p:tag name="RESIZE" val="Yes"/>
  <p:tag name="THINKCELLSHAPEDONOTDELETE" val="prKbFgHZp9UuJaugGIlcTiQ"/>
</p:tagLst>
</file>

<file path=ppt/tags/tag3.xml><?xml version="1.0" encoding="utf-8"?>
<p:tagLst xmlns:a="http://schemas.openxmlformats.org/drawingml/2006/main" xmlns:r="http://schemas.openxmlformats.org/officeDocument/2006/relationships" xmlns:p="http://schemas.openxmlformats.org/presentationml/2006/main">
  <p:tag name="RESIZE" val="Yes"/>
  <p:tag name="THINKCELLSHAPEDONOTDELETE" val="prKbFgHZp9UuJaugGIlcTiQ"/>
</p:tagLst>
</file>

<file path=ppt/tags/tag4.xml><?xml version="1.0" encoding="utf-8"?>
<p:tagLst xmlns:a="http://schemas.openxmlformats.org/drawingml/2006/main" xmlns:r="http://schemas.openxmlformats.org/officeDocument/2006/relationships" xmlns:p="http://schemas.openxmlformats.org/presentationml/2006/main">
  <p:tag name="RESIZE" val="Yes"/>
  <p:tag name="THINKCELLSHAPEDONOTDELETE" val="prKbFgHZp9UuJaugGIlcTiQ"/>
</p:tagLst>
</file>

<file path=ppt/tags/tag5.xml><?xml version="1.0" encoding="utf-8"?>
<p:tagLst xmlns:a="http://schemas.openxmlformats.org/drawingml/2006/main" xmlns:r="http://schemas.openxmlformats.org/officeDocument/2006/relationships" xmlns:p="http://schemas.openxmlformats.org/presentationml/2006/main">
  <p:tag name="RESIZE" val="Yes"/>
  <p:tag name="THINKCELLSHAPEDONOTDELETE" val="prKbFgHZp9UuJaugGIlcTi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6krGw2LmU2nnuau9wIWc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ePIbbWHkki_kfTak3SyU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hl8KQ5P3UiJjFdhGt9nEw"/>
</p:tagLst>
</file>

<file path=ppt/theme/theme1.xml><?xml version="1.0" encoding="utf-8"?>
<a:theme xmlns:a="http://schemas.openxmlformats.org/drawingml/2006/main" name="ВТБ 24">
  <a:themeElements>
    <a:clrScheme name="ВТБ 2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ВТБ 24">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ВТБ 24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ВТБ 2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ВТБ 24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ВТБ 2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ВТБ 2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ВТБ 2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ВТБ 2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_ВТБ24_УМ</Template>
  <TotalTime>15904</TotalTime>
  <Words>424</Words>
  <Application>Microsoft Office PowerPoint</Application>
  <PresentationFormat>Экран (4:3)</PresentationFormat>
  <Paragraphs>79</Paragraphs>
  <Slides>15</Slides>
  <Notes>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22" baseType="lpstr">
      <vt:lpstr>Arial</vt:lpstr>
      <vt:lpstr>Arial Cyr</vt:lpstr>
      <vt:lpstr>MetaNormalCyrLF-Italic</vt:lpstr>
      <vt:lpstr>MetaNormalCyr-Roman</vt:lpstr>
      <vt:lpstr>Wingdings</vt:lpstr>
      <vt:lpstr>ВТБ 24</vt:lpstr>
      <vt:lpstr>think-cell Slide</vt:lpstr>
      <vt:lpstr>Банковская система России:  текущие тенденции и перспективы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Банковская система России в 2008 г.</dc:title>
  <dc:creator>Красков Вадим Васильевич</dc:creator>
  <cp:lastModifiedBy>secretar</cp:lastModifiedBy>
  <cp:revision>1071</cp:revision>
  <cp:lastPrinted>2015-03-05T10:36:52Z</cp:lastPrinted>
  <dcterms:created xsi:type="dcterms:W3CDTF">2006-03-17T11:50:58Z</dcterms:created>
  <dcterms:modified xsi:type="dcterms:W3CDTF">2015-04-01T14:16:56Z</dcterms:modified>
</cp:coreProperties>
</file>