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1" r:id="rId7"/>
    <p:sldId id="263" r:id="rId8"/>
    <p:sldId id="260" r:id="rId9"/>
    <p:sldId id="262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14" autoAdjust="0"/>
    <p:restoredTop sz="94660"/>
  </p:normalViewPr>
  <p:slideViewPr>
    <p:cSldViewPr>
      <p:cViewPr>
        <p:scale>
          <a:sx n="80" d="100"/>
          <a:sy n="80" d="100"/>
        </p:scale>
        <p:origin x="-117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88641"/>
            <a:ext cx="7772400" cy="576063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5760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1027" name="Picture 3" descr="D:\Documents\_МИЭЛЬ\Новосибирск\ЖИЛИЩНЫЕ СТРАТЕГИИ\Вид новосибирска 2.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4921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635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918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2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274638"/>
            <a:ext cx="5353579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16416" y="6356350"/>
            <a:ext cx="370383" cy="365125"/>
          </a:xfrm>
        </p:spPr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 dirty="0"/>
          </a:p>
        </p:txBody>
      </p:sp>
      <p:pic>
        <p:nvPicPr>
          <p:cNvPr id="2050" name="Picture 2" descr="D:\Documents\_МИЭЛЬ\Новосибирск\ЖИЛИЩНЫЕ СТРАТЕГИИ\Вид Новосибирска.bm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6359" y="0"/>
            <a:ext cx="2077641" cy="114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Documents\_МИЭЛЬ\Новосибирск\ЖИЛИЩНЫЕ СТРАТЕГИИ\Вид Перми 1.1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89" y="0"/>
            <a:ext cx="1716468" cy="114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543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416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27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64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1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698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499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15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9C703-A0F2-49CC-B71C-93F740405986}" type="datetimeFigureOut">
              <a:rPr lang="ru-RU" smtClean="0"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70D82-EBEA-41A2-AAB7-D9008CD03B5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0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ilforum.ru/smi/banners_pgk.htm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896544"/>
            <a:ext cx="9144000" cy="98072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</a:t>
            </a:r>
            <a:r>
              <a:rPr lang="ru-RU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. Выбор </a:t>
            </a:r>
            <a:r>
              <a:rPr lang="ru-RU" sz="3200" b="1" dirty="0">
                <a:solidFill>
                  <a:srgbClr val="002060"/>
                </a:solidFill>
                <a:ea typeface="Calibri"/>
                <a:cs typeface="Times New Roman"/>
              </a:rPr>
              <a:t>локации: </a:t>
            </a:r>
            <a:r>
              <a:rPr lang="ru-RU" sz="3200" b="1" dirty="0" smtClean="0">
                <a:solidFill>
                  <a:srgbClr val="002060"/>
                </a:solidFill>
                <a:ea typeface="Calibri"/>
                <a:cs typeface="Times New Roman"/>
              </a:rPr>
              <a:t>центр-периферия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55576" y="5797713"/>
            <a:ext cx="838842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sz="1000" dirty="0">
              <a:solidFill>
                <a:srgbClr val="969696"/>
              </a:solidFill>
            </a:endParaRPr>
          </a:p>
          <a:p>
            <a:pPr eaLnBrk="1" hangingPunct="1"/>
            <a:r>
              <a:rPr lang="ru-RU" sz="2000" dirty="0">
                <a:solidFill>
                  <a:srgbClr val="969696"/>
                </a:solidFill>
              </a:rPr>
              <a:t>«Санкт-Петербургский Всероссийский жилищный </a:t>
            </a:r>
            <a:r>
              <a:rPr lang="ru-RU" sz="2000" dirty="0" smtClean="0">
                <a:solidFill>
                  <a:srgbClr val="969696"/>
                </a:solidFill>
              </a:rPr>
              <a:t>конгресс</a:t>
            </a:r>
            <a:r>
              <a:rPr lang="ru-RU" sz="2000" dirty="0" smtClean="0">
                <a:solidFill>
                  <a:srgbClr val="969696"/>
                </a:solidFill>
              </a:rPr>
              <a:t>»</a:t>
            </a:r>
            <a:endParaRPr lang="en-US" sz="2000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ru-RU" sz="1600" dirty="0" smtClean="0">
                <a:solidFill>
                  <a:srgbClr val="969696"/>
                </a:solidFill>
              </a:rPr>
              <a:t> </a:t>
            </a:r>
            <a:r>
              <a:rPr lang="ru-RU" sz="800" dirty="0" smtClean="0">
                <a:solidFill>
                  <a:srgbClr val="969696"/>
                </a:solidFill>
              </a:rPr>
              <a:t>		</a:t>
            </a:r>
            <a:endParaRPr lang="en-US" sz="800" dirty="0" smtClean="0">
              <a:solidFill>
                <a:srgbClr val="969696"/>
              </a:solidFill>
            </a:endParaRPr>
          </a:p>
          <a:p>
            <a:pPr eaLnBrk="1" hangingPunct="1"/>
            <a:r>
              <a:rPr lang="ru-RU" sz="1400" dirty="0" smtClean="0">
                <a:solidFill>
                  <a:srgbClr val="969696"/>
                </a:solidFill>
              </a:rPr>
              <a:t>Санкт-Петербург, 3-5 о</a:t>
            </a:r>
            <a:r>
              <a:rPr lang="ru-RU" sz="1400" dirty="0" smtClean="0">
                <a:solidFill>
                  <a:srgbClr val="969696"/>
                </a:solidFill>
              </a:rPr>
              <a:t>ктября</a:t>
            </a:r>
            <a:r>
              <a:rPr lang="en-US" sz="1400" dirty="0" smtClean="0">
                <a:solidFill>
                  <a:srgbClr val="969696"/>
                </a:solidFill>
              </a:rPr>
              <a:t> </a:t>
            </a:r>
            <a:r>
              <a:rPr lang="en-US" sz="1400" dirty="0" smtClean="0">
                <a:solidFill>
                  <a:srgbClr val="969696"/>
                </a:solidFill>
              </a:rPr>
              <a:t>201</a:t>
            </a:r>
            <a:r>
              <a:rPr lang="ru-RU" sz="1400" dirty="0" smtClean="0">
                <a:solidFill>
                  <a:srgbClr val="969696"/>
                </a:solidFill>
              </a:rPr>
              <a:t>2 г.</a:t>
            </a:r>
            <a:endParaRPr lang="ru-RU" sz="1400" dirty="0">
              <a:solidFill>
                <a:srgbClr val="969696"/>
              </a:solidFill>
            </a:endParaRPr>
          </a:p>
        </p:txBody>
      </p:sp>
      <p:pic>
        <p:nvPicPr>
          <p:cNvPr id="7" name="Picture 2" descr="http://www.gilforum.ru/upload/2012/gjf_banners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6381749"/>
            <a:ext cx="1428750" cy="47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927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0"/>
            <a:ext cx="5353579" cy="11247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География местожительства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Препятствия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отторжение периферийных (спальных) районов</a:t>
            </a:r>
          </a:p>
          <a:p>
            <a:pPr marL="0" indent="0" algn="ctr">
              <a:buNone/>
            </a:pPr>
            <a:endParaRPr lang="ru-RU" sz="2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dirty="0" smtClean="0"/>
              <a:t>Для жителей серединных районов </a:t>
            </a:r>
            <a:r>
              <a:rPr lang="ru-RU" sz="2400" dirty="0"/>
              <a:t>препятствуют смене места жительства на </a:t>
            </a:r>
            <a:r>
              <a:rPr lang="ru-RU" sz="2400" dirty="0" smtClean="0"/>
              <a:t>периферию</a:t>
            </a:r>
          </a:p>
          <a:p>
            <a:pPr lvl="1"/>
            <a:r>
              <a:rPr lang="ru-RU" sz="2000" dirty="0" smtClean="0"/>
              <a:t>короткие </a:t>
            </a:r>
            <a:r>
              <a:rPr lang="ru-RU" sz="2000" dirty="0"/>
              <a:t>внутрирайонные </a:t>
            </a:r>
            <a:r>
              <a:rPr lang="ru-RU" sz="2000" dirty="0" smtClean="0"/>
              <a:t>коммуникации: </a:t>
            </a:r>
            <a:endParaRPr lang="ru-RU" sz="2000" dirty="0" smtClean="0"/>
          </a:p>
          <a:p>
            <a:pPr lvl="2"/>
            <a:r>
              <a:rPr lang="ru-RU" sz="1800" dirty="0" smtClean="0"/>
              <a:t>компактная </a:t>
            </a:r>
            <a:r>
              <a:rPr lang="ru-RU" sz="1800" dirty="0" smtClean="0"/>
              <a:t>инфраструктура </a:t>
            </a:r>
            <a:endParaRPr lang="ru-RU" sz="1800" dirty="0" smtClean="0"/>
          </a:p>
          <a:p>
            <a:pPr lvl="2"/>
            <a:r>
              <a:rPr lang="ru-RU" sz="1800" dirty="0" smtClean="0"/>
              <a:t>сокращенная </a:t>
            </a:r>
            <a:r>
              <a:rPr lang="ru-RU" sz="1800" dirty="0" smtClean="0"/>
              <a:t>маятниковая трудовая  миграция</a:t>
            </a:r>
            <a:endParaRPr lang="ru-RU" sz="1800" dirty="0"/>
          </a:p>
          <a:p>
            <a:pPr lvl="1"/>
            <a:r>
              <a:rPr lang="ru-RU" sz="2000" dirty="0"/>
              <a:t>погруженность в </a:t>
            </a:r>
            <a:r>
              <a:rPr lang="ru-RU" sz="2000" dirty="0" smtClean="0"/>
              <a:t>микросреду (двор-квартал)</a:t>
            </a:r>
            <a:endParaRPr lang="ru-RU" sz="2000" dirty="0"/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10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9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0"/>
            <a:ext cx="5353579" cy="11247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География местожительства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Транспортная доступность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М</a:t>
            </a:r>
            <a:r>
              <a:rPr lang="ru-RU" sz="2800" b="1" dirty="0" smtClean="0"/>
              <a:t>аятниковая трудовая миграция</a:t>
            </a:r>
          </a:p>
          <a:p>
            <a:pPr marL="0" indent="0" algn="ctr">
              <a:buNone/>
            </a:pPr>
            <a:endParaRPr lang="ru-RU" sz="2800" b="1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dirty="0"/>
              <a:t>растягивается в зависимости от роста статуса респондента и </a:t>
            </a:r>
            <a:r>
              <a:rPr lang="ru-RU" sz="2400" dirty="0" smtClean="0"/>
              <a:t>сокращается </a:t>
            </a:r>
            <a:r>
              <a:rPr lang="ru-RU" sz="2400" dirty="0"/>
              <a:t>при снижении статуса. </a:t>
            </a:r>
            <a:endParaRPr lang="ru-RU" sz="24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ru-RU" sz="2400" dirty="0"/>
          </a:p>
          <a:p>
            <a:pPr lvl="1"/>
            <a:r>
              <a:rPr lang="ru-RU" sz="2000" dirty="0"/>
              <a:t>с</a:t>
            </a:r>
            <a:r>
              <a:rPr lang="ru-RU" sz="2000" dirty="0" smtClean="0"/>
              <a:t>окращенное транспортное плечо у </a:t>
            </a:r>
            <a:r>
              <a:rPr lang="ru-RU" sz="2000" dirty="0"/>
              <a:t>потенциальных покупателей массовых профессий (работающих в сфере сервиса</a:t>
            </a:r>
            <a:r>
              <a:rPr lang="ru-RU" sz="2000" dirty="0" smtClean="0"/>
              <a:t>),</a:t>
            </a:r>
          </a:p>
          <a:p>
            <a:pPr lvl="1"/>
            <a:r>
              <a:rPr lang="ru-RU" sz="2000" dirty="0" smtClean="0"/>
              <a:t> увеличенное транспортное плечо  </a:t>
            </a:r>
            <a:r>
              <a:rPr lang="ru-RU" sz="2000" dirty="0"/>
              <a:t>- у руководителей среднего и верхнего звена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11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237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Объект 4"/>
          <p:cNvSpPr>
            <a:spLocks noGrp="1"/>
          </p:cNvSpPr>
          <p:nvPr>
            <p:ph idx="1"/>
          </p:nvPr>
        </p:nvSpPr>
        <p:spPr>
          <a:xfrm>
            <a:off x="899592" y="1556792"/>
            <a:ext cx="7776864" cy="1152128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pPr marL="0" indent="0" algn="ctr">
              <a:buNone/>
            </a:pPr>
            <a:r>
              <a:rPr lang="ru-RU" sz="4000" dirty="0" smtClean="0">
                <a:solidFill>
                  <a:srgbClr val="002060"/>
                </a:solidFill>
              </a:rPr>
              <a:t>Спасибо за внимание!</a:t>
            </a:r>
          </a:p>
          <a:p>
            <a:pPr lvl="1"/>
            <a:endParaRPr lang="ru-RU" sz="1600" dirty="0"/>
          </a:p>
          <a:p>
            <a:pPr marL="742950" lvl="2" indent="-342900"/>
            <a:endParaRPr lang="ru-RU" sz="1600" dirty="0" smtClean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899592" y="3068960"/>
            <a:ext cx="3456384" cy="25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pPr marL="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Н</a:t>
            </a:r>
            <a:r>
              <a:rPr lang="ru-RU" sz="2400" dirty="0" smtClean="0"/>
              <a:t>икита </a:t>
            </a:r>
            <a:r>
              <a:rPr lang="ru-RU" sz="2400" b="1" dirty="0" smtClean="0">
                <a:solidFill>
                  <a:srgbClr val="002060"/>
                </a:solidFill>
              </a:rPr>
              <a:t>Ч</a:t>
            </a:r>
            <a:r>
              <a:rPr lang="ru-RU" sz="2400" dirty="0" smtClean="0"/>
              <a:t>улочников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/>
              <a:t>н</a:t>
            </a:r>
            <a:r>
              <a:rPr lang="ru-RU" sz="2400" dirty="0" smtClean="0"/>
              <a:t>езависимый аналитик,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к. соц. н. 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Москва-Московская область</a:t>
            </a:r>
          </a:p>
          <a:p>
            <a:pPr marL="0" indent="0">
              <a:buFont typeface="Arial" pitchFamily="34" charset="0"/>
              <a:buNone/>
            </a:pPr>
            <a:endParaRPr lang="ru-RU" sz="2400" dirty="0" smtClean="0"/>
          </a:p>
          <a:p>
            <a:pPr lvl="1"/>
            <a:endParaRPr lang="ru-RU" sz="1600" dirty="0" smtClean="0"/>
          </a:p>
          <a:p>
            <a:pPr marL="742950" lvl="2" indent="-342900"/>
            <a:endParaRPr lang="ru-RU" sz="1600" dirty="0" smtClean="0"/>
          </a:p>
        </p:txBody>
      </p:sp>
      <p:sp>
        <p:nvSpPr>
          <p:cNvPr id="7" name="Объект 4"/>
          <p:cNvSpPr txBox="1">
            <a:spLocks/>
          </p:cNvSpPr>
          <p:nvPr/>
        </p:nvSpPr>
        <p:spPr>
          <a:xfrm>
            <a:off x="4572000" y="3068960"/>
            <a:ext cx="3816424" cy="19442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 smtClean="0"/>
          </a:p>
          <a:p>
            <a:pPr marL="0" indent="0">
              <a:buFont typeface="Arial" pitchFamily="34" charset="0"/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К</a:t>
            </a:r>
            <a:r>
              <a:rPr lang="ru-RU" sz="2400" dirty="0" smtClean="0"/>
              <a:t>онтакты</a:t>
            </a:r>
          </a:p>
          <a:p>
            <a:pPr marL="0" indent="0">
              <a:buFont typeface="Arial" pitchFamily="34" charset="0"/>
              <a:buNone/>
            </a:pPr>
            <a:r>
              <a:rPr lang="ru-RU" sz="2400" dirty="0" smtClean="0"/>
              <a:t>Телефон: +7(916)610-88-16</a:t>
            </a:r>
            <a:r>
              <a:rPr lang="en-US" sz="2400" dirty="0" smtClean="0"/>
              <a:t> </a:t>
            </a:r>
            <a:endParaRPr lang="ru-RU" sz="2400" dirty="0" smtClean="0"/>
          </a:p>
          <a:p>
            <a:pPr marL="0" indent="0">
              <a:buFont typeface="Arial" pitchFamily="34" charset="0"/>
              <a:buNone/>
            </a:pPr>
            <a:r>
              <a:rPr lang="en-US" sz="2400" dirty="0" smtClean="0"/>
              <a:t>E-mail</a:t>
            </a:r>
            <a:r>
              <a:rPr lang="ru-RU" sz="2400" dirty="0" smtClean="0"/>
              <a:t>: </a:t>
            </a:r>
            <a:r>
              <a:rPr lang="en-US" sz="2400" dirty="0" smtClean="0"/>
              <a:t>Nikitavictory@mail.ru</a:t>
            </a:r>
            <a:endParaRPr lang="ru-RU" sz="2400" dirty="0" smtClean="0"/>
          </a:p>
          <a:p>
            <a:pPr lvl="1"/>
            <a:endParaRPr lang="ru-RU" sz="1600" dirty="0" smtClean="0"/>
          </a:p>
          <a:p>
            <a:pPr marL="742950" lvl="2" indent="-342900"/>
            <a:endParaRPr lang="ru-RU" sz="1600" dirty="0" smtClean="0"/>
          </a:p>
        </p:txBody>
      </p:sp>
      <p:sp>
        <p:nvSpPr>
          <p:cNvPr id="9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10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 1</a:t>
            </a:r>
            <a:r>
              <a:rPr lang="ru-RU" sz="1800" b="1" dirty="0" smtClean="0">
                <a:solidFill>
                  <a:srgbClr val="002060"/>
                </a:solidFill>
              </a:rPr>
              <a:t>2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1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47664" y="125760"/>
            <a:ext cx="5616624" cy="114300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3600" dirty="0" smtClean="0">
                <a:solidFill>
                  <a:srgbClr val="002060"/>
                </a:solidFill>
              </a:rPr>
              <a:t>Жилищные стратегии </a:t>
            </a:r>
            <a:r>
              <a:rPr lang="ru-RU" sz="3600" dirty="0" smtClean="0">
                <a:solidFill>
                  <a:srgbClr val="002060"/>
                </a:solidFill>
              </a:rPr>
              <a:t>жителей городов-миллионщиков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/>
              <a:t>расширение (улучшение) жилищных </a:t>
            </a:r>
            <a:r>
              <a:rPr lang="ru-RU" sz="2800" dirty="0" smtClean="0"/>
              <a:t>условий; </a:t>
            </a:r>
          </a:p>
          <a:p>
            <a:endParaRPr lang="ru-RU" sz="2800" dirty="0" smtClean="0"/>
          </a:p>
          <a:p>
            <a:r>
              <a:rPr lang="ru-RU" sz="2800" dirty="0" smtClean="0"/>
              <a:t>приобретение </a:t>
            </a:r>
            <a:r>
              <a:rPr lang="ru-RU" sz="2800" dirty="0"/>
              <a:t>первого жилья для </a:t>
            </a:r>
            <a:r>
              <a:rPr lang="ru-RU" sz="2800" dirty="0" smtClean="0"/>
              <a:t>себя; </a:t>
            </a:r>
          </a:p>
          <a:p>
            <a:endParaRPr lang="ru-RU" sz="2800" dirty="0" smtClean="0"/>
          </a:p>
          <a:p>
            <a:r>
              <a:rPr lang="ru-RU" sz="2800" dirty="0" smtClean="0"/>
              <a:t>приобретение </a:t>
            </a:r>
            <a:r>
              <a:rPr lang="ru-RU" sz="2800" dirty="0"/>
              <a:t>жилья для своих </a:t>
            </a:r>
            <a:r>
              <a:rPr lang="ru-RU" sz="2800" dirty="0" smtClean="0"/>
              <a:t>детей; </a:t>
            </a:r>
          </a:p>
          <a:p>
            <a:endParaRPr lang="ru-RU" sz="2800" dirty="0" smtClean="0"/>
          </a:p>
          <a:p>
            <a:endParaRPr lang="ru-RU" sz="2800" dirty="0"/>
          </a:p>
          <a:p>
            <a:pPr marL="0" indent="0" algn="ctr">
              <a:buNone/>
            </a:pPr>
            <a:r>
              <a:rPr lang="ru-RU" sz="2800" dirty="0" smtClean="0"/>
              <a:t>реализуются </a:t>
            </a:r>
            <a:r>
              <a:rPr lang="ru-RU" sz="2800" dirty="0"/>
              <a:t>в  привязке к текущему местожительству, реже к месту работы</a:t>
            </a:r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5292080" y="6165304"/>
            <a:ext cx="3312368" cy="43204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Пермь, 2010 г., </a:t>
            </a:r>
            <a:r>
              <a:rPr lang="en-US" sz="1800" dirty="0" smtClean="0"/>
              <a:t>N=</a:t>
            </a:r>
            <a:r>
              <a:rPr lang="ru-RU" sz="1800" dirty="0" smtClean="0"/>
              <a:t>8</a:t>
            </a:r>
            <a:r>
              <a:rPr lang="en-US" sz="1800" dirty="0" smtClean="0"/>
              <a:t>00</a:t>
            </a:r>
          </a:p>
          <a:p>
            <a:pPr marL="0" indent="0">
              <a:buNone/>
            </a:pPr>
            <a:r>
              <a:rPr lang="ru-RU" sz="1800" dirty="0" smtClean="0"/>
              <a:t>Новосибирск</a:t>
            </a:r>
            <a:r>
              <a:rPr lang="ru-RU" sz="1800" dirty="0" smtClean="0"/>
              <a:t>, </a:t>
            </a:r>
            <a:r>
              <a:rPr lang="ru-RU" sz="1800" dirty="0" smtClean="0"/>
              <a:t>2012 г.</a:t>
            </a:r>
            <a:r>
              <a:rPr lang="en-US" sz="1800" dirty="0" smtClean="0"/>
              <a:t> N=600</a:t>
            </a:r>
            <a:endParaRPr lang="ru-RU" sz="1800" dirty="0"/>
          </a:p>
        </p:txBody>
      </p:sp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8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000" dirty="0" smtClean="0"/>
              <a:t> </a:t>
            </a:r>
            <a:r>
              <a:rPr lang="ru-RU" sz="1000" b="1" dirty="0">
                <a:solidFill>
                  <a:srgbClr val="002060"/>
                </a:solidFill>
              </a:rPr>
              <a:t>2</a:t>
            </a:r>
            <a:endParaRPr lang="ru-RU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9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Типы потенциальных покупателей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D:\Documents\_МИЭЛЬ\Новосибирск\ЖИЛИЩНЫЕ СТРАТЕГИИ\Новосибирск Карта с районами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44" y="1512343"/>
            <a:ext cx="4644008" cy="5166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4"/>
          <p:cNvSpPr txBox="1">
            <a:spLocks/>
          </p:cNvSpPr>
          <p:nvPr/>
        </p:nvSpPr>
        <p:spPr>
          <a:xfrm>
            <a:off x="395536" y="5300352"/>
            <a:ext cx="1522264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/>
              <a:t>г. Новосибирск</a:t>
            </a:r>
            <a:endParaRPr lang="ru-RU" sz="1600" dirty="0"/>
          </a:p>
        </p:txBody>
      </p:sp>
      <p:sp>
        <p:nvSpPr>
          <p:cNvPr id="4" name="Овал 3"/>
          <p:cNvSpPr/>
          <p:nvPr/>
        </p:nvSpPr>
        <p:spPr>
          <a:xfrm>
            <a:off x="1452114" y="2309355"/>
            <a:ext cx="1533885" cy="2049508"/>
          </a:xfrm>
          <a:custGeom>
            <a:avLst/>
            <a:gdLst>
              <a:gd name="connsiteX0" fmla="*/ 0 w 1831156"/>
              <a:gd name="connsiteY0" fmla="*/ 900101 h 1800201"/>
              <a:gd name="connsiteX1" fmla="*/ 915578 w 1831156"/>
              <a:gd name="connsiteY1" fmla="*/ 0 h 1800201"/>
              <a:gd name="connsiteX2" fmla="*/ 1831156 w 1831156"/>
              <a:gd name="connsiteY2" fmla="*/ 900101 h 1800201"/>
              <a:gd name="connsiteX3" fmla="*/ 915578 w 1831156"/>
              <a:gd name="connsiteY3" fmla="*/ 1800202 h 1800201"/>
              <a:gd name="connsiteX4" fmla="*/ 0 w 1831156"/>
              <a:gd name="connsiteY4" fmla="*/ 900101 h 1800201"/>
              <a:gd name="connsiteX0" fmla="*/ 15070 w 1846226"/>
              <a:gd name="connsiteY0" fmla="*/ 900101 h 1801740"/>
              <a:gd name="connsiteX1" fmla="*/ 930648 w 1846226"/>
              <a:gd name="connsiteY1" fmla="*/ 0 h 1801740"/>
              <a:gd name="connsiteX2" fmla="*/ 1846226 w 1846226"/>
              <a:gd name="connsiteY2" fmla="*/ 900101 h 1801740"/>
              <a:gd name="connsiteX3" fmla="*/ 930648 w 1846226"/>
              <a:gd name="connsiteY3" fmla="*/ 1800202 h 1801740"/>
              <a:gd name="connsiteX4" fmla="*/ 401101 w 1846226"/>
              <a:gd name="connsiteY4" fmla="*/ 1110538 h 1801740"/>
              <a:gd name="connsiteX5" fmla="*/ 15070 w 1846226"/>
              <a:gd name="connsiteY5" fmla="*/ 900101 h 1801740"/>
              <a:gd name="connsiteX0" fmla="*/ 15070 w 1846226"/>
              <a:gd name="connsiteY0" fmla="*/ 900101 h 1811025"/>
              <a:gd name="connsiteX1" fmla="*/ 930648 w 1846226"/>
              <a:gd name="connsiteY1" fmla="*/ 0 h 1811025"/>
              <a:gd name="connsiteX2" fmla="*/ 1846226 w 1846226"/>
              <a:gd name="connsiteY2" fmla="*/ 900101 h 1811025"/>
              <a:gd name="connsiteX3" fmla="*/ 930648 w 1846226"/>
              <a:gd name="connsiteY3" fmla="*/ 1800202 h 1811025"/>
              <a:gd name="connsiteX4" fmla="*/ 675982 w 1846226"/>
              <a:gd name="connsiteY4" fmla="*/ 1379808 h 1811025"/>
              <a:gd name="connsiteX5" fmla="*/ 401101 w 1846226"/>
              <a:gd name="connsiteY5" fmla="*/ 1110538 h 1811025"/>
              <a:gd name="connsiteX6" fmla="*/ 15070 w 1846226"/>
              <a:gd name="connsiteY6" fmla="*/ 900101 h 1811025"/>
              <a:gd name="connsiteX0" fmla="*/ 15070 w 1846226"/>
              <a:gd name="connsiteY0" fmla="*/ 900101 h 1808897"/>
              <a:gd name="connsiteX1" fmla="*/ 930648 w 1846226"/>
              <a:gd name="connsiteY1" fmla="*/ 0 h 1808897"/>
              <a:gd name="connsiteX2" fmla="*/ 1846226 w 1846226"/>
              <a:gd name="connsiteY2" fmla="*/ 900101 h 1808897"/>
              <a:gd name="connsiteX3" fmla="*/ 930648 w 1846226"/>
              <a:gd name="connsiteY3" fmla="*/ 1800202 h 1808897"/>
              <a:gd name="connsiteX4" fmla="*/ 675982 w 1846226"/>
              <a:gd name="connsiteY4" fmla="*/ 1379808 h 1808897"/>
              <a:gd name="connsiteX5" fmla="*/ 401101 w 1846226"/>
              <a:gd name="connsiteY5" fmla="*/ 1110538 h 1808897"/>
              <a:gd name="connsiteX6" fmla="*/ 15070 w 1846226"/>
              <a:gd name="connsiteY6" fmla="*/ 900101 h 1808897"/>
              <a:gd name="connsiteX0" fmla="*/ 15070 w 1846226"/>
              <a:gd name="connsiteY0" fmla="*/ 900101 h 1808487"/>
              <a:gd name="connsiteX1" fmla="*/ 930648 w 1846226"/>
              <a:gd name="connsiteY1" fmla="*/ 0 h 1808487"/>
              <a:gd name="connsiteX2" fmla="*/ 1846226 w 1846226"/>
              <a:gd name="connsiteY2" fmla="*/ 900101 h 1808487"/>
              <a:gd name="connsiteX3" fmla="*/ 930648 w 1846226"/>
              <a:gd name="connsiteY3" fmla="*/ 1800202 h 1808487"/>
              <a:gd name="connsiteX4" fmla="*/ 675982 w 1846226"/>
              <a:gd name="connsiteY4" fmla="*/ 1379808 h 1808487"/>
              <a:gd name="connsiteX5" fmla="*/ 401101 w 1846226"/>
              <a:gd name="connsiteY5" fmla="*/ 1110538 h 1808487"/>
              <a:gd name="connsiteX6" fmla="*/ 15070 w 1846226"/>
              <a:gd name="connsiteY6" fmla="*/ 900101 h 1808487"/>
              <a:gd name="connsiteX0" fmla="*/ 15070 w 1846226"/>
              <a:gd name="connsiteY0" fmla="*/ 900101 h 1820328"/>
              <a:gd name="connsiteX1" fmla="*/ 930648 w 1846226"/>
              <a:gd name="connsiteY1" fmla="*/ 0 h 1820328"/>
              <a:gd name="connsiteX2" fmla="*/ 1846226 w 1846226"/>
              <a:gd name="connsiteY2" fmla="*/ 900101 h 1820328"/>
              <a:gd name="connsiteX3" fmla="*/ 930648 w 1846226"/>
              <a:gd name="connsiteY3" fmla="*/ 1800202 h 1820328"/>
              <a:gd name="connsiteX4" fmla="*/ 1164036 w 1846226"/>
              <a:gd name="connsiteY4" fmla="*/ 1514444 h 1820328"/>
              <a:gd name="connsiteX5" fmla="*/ 675982 w 1846226"/>
              <a:gd name="connsiteY5" fmla="*/ 1379808 h 1820328"/>
              <a:gd name="connsiteX6" fmla="*/ 401101 w 1846226"/>
              <a:gd name="connsiteY6" fmla="*/ 1110538 h 1820328"/>
              <a:gd name="connsiteX7" fmla="*/ 15070 w 1846226"/>
              <a:gd name="connsiteY7" fmla="*/ 900101 h 1820328"/>
              <a:gd name="connsiteX0" fmla="*/ 15070 w 1846226"/>
              <a:gd name="connsiteY0" fmla="*/ 900101 h 1540872"/>
              <a:gd name="connsiteX1" fmla="*/ 930648 w 1846226"/>
              <a:gd name="connsiteY1" fmla="*/ 0 h 1540872"/>
              <a:gd name="connsiteX2" fmla="*/ 1846226 w 1846226"/>
              <a:gd name="connsiteY2" fmla="*/ 900101 h 1540872"/>
              <a:gd name="connsiteX3" fmla="*/ 1284066 w 1846226"/>
              <a:gd name="connsiteY3" fmla="*/ 1401905 h 1540872"/>
              <a:gd name="connsiteX4" fmla="*/ 1164036 w 1846226"/>
              <a:gd name="connsiteY4" fmla="*/ 1514444 h 1540872"/>
              <a:gd name="connsiteX5" fmla="*/ 675982 w 1846226"/>
              <a:gd name="connsiteY5" fmla="*/ 1379808 h 1540872"/>
              <a:gd name="connsiteX6" fmla="*/ 401101 w 1846226"/>
              <a:gd name="connsiteY6" fmla="*/ 1110538 h 1540872"/>
              <a:gd name="connsiteX7" fmla="*/ 15070 w 1846226"/>
              <a:gd name="connsiteY7" fmla="*/ 900101 h 1540872"/>
              <a:gd name="connsiteX0" fmla="*/ 15070 w 1846226"/>
              <a:gd name="connsiteY0" fmla="*/ 900101 h 1540872"/>
              <a:gd name="connsiteX1" fmla="*/ 930648 w 1846226"/>
              <a:gd name="connsiteY1" fmla="*/ 0 h 1540872"/>
              <a:gd name="connsiteX2" fmla="*/ 1846226 w 1846226"/>
              <a:gd name="connsiteY2" fmla="*/ 900101 h 1540872"/>
              <a:gd name="connsiteX3" fmla="*/ 1284066 w 1846226"/>
              <a:gd name="connsiteY3" fmla="*/ 1401905 h 1540872"/>
              <a:gd name="connsiteX4" fmla="*/ 1164036 w 1846226"/>
              <a:gd name="connsiteY4" fmla="*/ 1514444 h 1540872"/>
              <a:gd name="connsiteX5" fmla="*/ 726470 w 1846226"/>
              <a:gd name="connsiteY5" fmla="*/ 1413467 h 1540872"/>
              <a:gd name="connsiteX6" fmla="*/ 401101 w 1846226"/>
              <a:gd name="connsiteY6" fmla="*/ 1110538 h 1540872"/>
              <a:gd name="connsiteX7" fmla="*/ 15070 w 1846226"/>
              <a:gd name="connsiteY7" fmla="*/ 900101 h 1540872"/>
              <a:gd name="connsiteX0" fmla="*/ 15070 w 1846226"/>
              <a:gd name="connsiteY0" fmla="*/ 900101 h 1583518"/>
              <a:gd name="connsiteX1" fmla="*/ 930648 w 1846226"/>
              <a:gd name="connsiteY1" fmla="*/ 0 h 1583518"/>
              <a:gd name="connsiteX2" fmla="*/ 1846226 w 1846226"/>
              <a:gd name="connsiteY2" fmla="*/ 900101 h 1583518"/>
              <a:gd name="connsiteX3" fmla="*/ 1284066 w 1846226"/>
              <a:gd name="connsiteY3" fmla="*/ 1401905 h 1583518"/>
              <a:gd name="connsiteX4" fmla="*/ 1164036 w 1846226"/>
              <a:gd name="connsiteY4" fmla="*/ 1514444 h 1583518"/>
              <a:gd name="connsiteX5" fmla="*/ 726470 w 1846226"/>
              <a:gd name="connsiteY5" fmla="*/ 1413467 h 1583518"/>
              <a:gd name="connsiteX6" fmla="*/ 401101 w 1846226"/>
              <a:gd name="connsiteY6" fmla="*/ 1110538 h 1583518"/>
              <a:gd name="connsiteX7" fmla="*/ 15070 w 1846226"/>
              <a:gd name="connsiteY7" fmla="*/ 900101 h 1583518"/>
              <a:gd name="connsiteX0" fmla="*/ 15070 w 1846226"/>
              <a:gd name="connsiteY0" fmla="*/ 900101 h 2165079"/>
              <a:gd name="connsiteX1" fmla="*/ 930648 w 1846226"/>
              <a:gd name="connsiteY1" fmla="*/ 0 h 2165079"/>
              <a:gd name="connsiteX2" fmla="*/ 1846226 w 1846226"/>
              <a:gd name="connsiteY2" fmla="*/ 900101 h 2165079"/>
              <a:gd name="connsiteX3" fmla="*/ 1284066 w 1846226"/>
              <a:gd name="connsiteY3" fmla="*/ 1401905 h 2165079"/>
              <a:gd name="connsiteX4" fmla="*/ 603055 w 1846226"/>
              <a:gd name="connsiteY4" fmla="*/ 2159573 h 2165079"/>
              <a:gd name="connsiteX5" fmla="*/ 726470 w 1846226"/>
              <a:gd name="connsiteY5" fmla="*/ 1413467 h 2165079"/>
              <a:gd name="connsiteX6" fmla="*/ 401101 w 1846226"/>
              <a:gd name="connsiteY6" fmla="*/ 1110538 h 2165079"/>
              <a:gd name="connsiteX7" fmla="*/ 15070 w 1846226"/>
              <a:gd name="connsiteY7" fmla="*/ 900101 h 2165079"/>
              <a:gd name="connsiteX0" fmla="*/ 15070 w 1846226"/>
              <a:gd name="connsiteY0" fmla="*/ 900101 h 2165079"/>
              <a:gd name="connsiteX1" fmla="*/ 930648 w 1846226"/>
              <a:gd name="connsiteY1" fmla="*/ 0 h 2165079"/>
              <a:gd name="connsiteX2" fmla="*/ 1846226 w 1846226"/>
              <a:gd name="connsiteY2" fmla="*/ 900101 h 2165079"/>
              <a:gd name="connsiteX3" fmla="*/ 1284066 w 1846226"/>
              <a:gd name="connsiteY3" fmla="*/ 1401905 h 2165079"/>
              <a:gd name="connsiteX4" fmla="*/ 603055 w 1846226"/>
              <a:gd name="connsiteY4" fmla="*/ 2159573 h 2165079"/>
              <a:gd name="connsiteX5" fmla="*/ 855495 w 1846226"/>
              <a:gd name="connsiteY5" fmla="*/ 1351759 h 2165079"/>
              <a:gd name="connsiteX6" fmla="*/ 401101 w 1846226"/>
              <a:gd name="connsiteY6" fmla="*/ 1110538 h 2165079"/>
              <a:gd name="connsiteX7" fmla="*/ 15070 w 1846226"/>
              <a:gd name="connsiteY7" fmla="*/ 900101 h 2165079"/>
              <a:gd name="connsiteX0" fmla="*/ 15070 w 1846226"/>
              <a:gd name="connsiteY0" fmla="*/ 900101 h 2170395"/>
              <a:gd name="connsiteX1" fmla="*/ 930648 w 1846226"/>
              <a:gd name="connsiteY1" fmla="*/ 0 h 2170395"/>
              <a:gd name="connsiteX2" fmla="*/ 1846226 w 1846226"/>
              <a:gd name="connsiteY2" fmla="*/ 900101 h 2170395"/>
              <a:gd name="connsiteX3" fmla="*/ 1284066 w 1846226"/>
              <a:gd name="connsiteY3" fmla="*/ 1401905 h 2170395"/>
              <a:gd name="connsiteX4" fmla="*/ 603055 w 1846226"/>
              <a:gd name="connsiteY4" fmla="*/ 2159573 h 2170395"/>
              <a:gd name="connsiteX5" fmla="*/ 434760 w 1846226"/>
              <a:gd name="connsiteY5" fmla="*/ 1806153 h 2170395"/>
              <a:gd name="connsiteX6" fmla="*/ 855495 w 1846226"/>
              <a:gd name="connsiteY6" fmla="*/ 1351759 h 2170395"/>
              <a:gd name="connsiteX7" fmla="*/ 401101 w 1846226"/>
              <a:gd name="connsiteY7" fmla="*/ 1110538 h 2170395"/>
              <a:gd name="connsiteX8" fmla="*/ 15070 w 1846226"/>
              <a:gd name="connsiteY8" fmla="*/ 900101 h 2170395"/>
              <a:gd name="connsiteX0" fmla="*/ 1278 w 1832434"/>
              <a:gd name="connsiteY0" fmla="*/ 903296 h 2173590"/>
              <a:gd name="connsiteX1" fmla="*/ 516335 w 1832434"/>
              <a:gd name="connsiteY1" fmla="*/ 614458 h 2173590"/>
              <a:gd name="connsiteX2" fmla="*/ 916856 w 1832434"/>
              <a:gd name="connsiteY2" fmla="*/ 3195 h 2173590"/>
              <a:gd name="connsiteX3" fmla="*/ 1832434 w 1832434"/>
              <a:gd name="connsiteY3" fmla="*/ 903296 h 2173590"/>
              <a:gd name="connsiteX4" fmla="*/ 1270274 w 1832434"/>
              <a:gd name="connsiteY4" fmla="*/ 1405100 h 2173590"/>
              <a:gd name="connsiteX5" fmla="*/ 589263 w 1832434"/>
              <a:gd name="connsiteY5" fmla="*/ 2162768 h 2173590"/>
              <a:gd name="connsiteX6" fmla="*/ 420968 w 1832434"/>
              <a:gd name="connsiteY6" fmla="*/ 1809348 h 2173590"/>
              <a:gd name="connsiteX7" fmla="*/ 841703 w 1832434"/>
              <a:gd name="connsiteY7" fmla="*/ 1354954 h 2173590"/>
              <a:gd name="connsiteX8" fmla="*/ 387309 w 1832434"/>
              <a:gd name="connsiteY8" fmla="*/ 1113733 h 2173590"/>
              <a:gd name="connsiteX9" fmla="*/ 1278 w 1832434"/>
              <a:gd name="connsiteY9" fmla="*/ 903296 h 2173590"/>
              <a:gd name="connsiteX0" fmla="*/ 1278 w 1832434"/>
              <a:gd name="connsiteY0" fmla="*/ 946023 h 2216317"/>
              <a:gd name="connsiteX1" fmla="*/ 516335 w 1832434"/>
              <a:gd name="connsiteY1" fmla="*/ 657185 h 2216317"/>
              <a:gd name="connsiteX2" fmla="*/ 667800 w 1832434"/>
              <a:gd name="connsiteY2" fmla="*/ 185960 h 2216317"/>
              <a:gd name="connsiteX3" fmla="*/ 916856 w 1832434"/>
              <a:gd name="connsiteY3" fmla="*/ 45922 h 2216317"/>
              <a:gd name="connsiteX4" fmla="*/ 1832434 w 1832434"/>
              <a:gd name="connsiteY4" fmla="*/ 946023 h 2216317"/>
              <a:gd name="connsiteX5" fmla="*/ 1270274 w 1832434"/>
              <a:gd name="connsiteY5" fmla="*/ 1447827 h 2216317"/>
              <a:gd name="connsiteX6" fmla="*/ 589263 w 1832434"/>
              <a:gd name="connsiteY6" fmla="*/ 2205495 h 2216317"/>
              <a:gd name="connsiteX7" fmla="*/ 420968 w 1832434"/>
              <a:gd name="connsiteY7" fmla="*/ 1852075 h 2216317"/>
              <a:gd name="connsiteX8" fmla="*/ 841703 w 1832434"/>
              <a:gd name="connsiteY8" fmla="*/ 1397681 h 2216317"/>
              <a:gd name="connsiteX9" fmla="*/ 387309 w 1832434"/>
              <a:gd name="connsiteY9" fmla="*/ 1156460 h 2216317"/>
              <a:gd name="connsiteX10" fmla="*/ 1278 w 1832434"/>
              <a:gd name="connsiteY10" fmla="*/ 946023 h 2216317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841703 w 1832434"/>
              <a:gd name="connsiteY9" fmla="*/ 1397681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65119 w 1832434"/>
              <a:gd name="connsiteY9" fmla="*/ 1470609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25850 w 1832434"/>
              <a:gd name="connsiteY9" fmla="*/ 1397682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25850 w 1832434"/>
              <a:gd name="connsiteY9" fmla="*/ 1397682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270274 w 1832434"/>
              <a:gd name="connsiteY5" fmla="*/ 1447827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925850 w 1832434"/>
              <a:gd name="connsiteY10" fmla="*/ 1397682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925850 w 1832434"/>
              <a:gd name="connsiteY10" fmla="*/ 1397682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880971 w 1832434"/>
              <a:gd name="connsiteY10" fmla="*/ 1420121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880971 w 1832434"/>
              <a:gd name="connsiteY10" fmla="*/ 1420121 h 2205530"/>
              <a:gd name="connsiteX11" fmla="*/ 477066 w 1832434"/>
              <a:gd name="connsiteY11" fmla="*/ 1094751 h 2205530"/>
              <a:gd name="connsiteX12" fmla="*/ 387309 w 1832434"/>
              <a:gd name="connsiteY12" fmla="*/ 1156460 h 2205530"/>
              <a:gd name="connsiteX13" fmla="*/ 1278 w 1832434"/>
              <a:gd name="connsiteY13" fmla="*/ 946023 h 2205530"/>
              <a:gd name="connsiteX0" fmla="*/ 926 w 1832082"/>
              <a:gd name="connsiteY0" fmla="*/ 946023 h 2205530"/>
              <a:gd name="connsiteX1" fmla="*/ 515983 w 1832082"/>
              <a:gd name="connsiteY1" fmla="*/ 657185 h 2205530"/>
              <a:gd name="connsiteX2" fmla="*/ 667448 w 1832082"/>
              <a:gd name="connsiteY2" fmla="*/ 185960 h 2205530"/>
              <a:gd name="connsiteX3" fmla="*/ 916504 w 1832082"/>
              <a:gd name="connsiteY3" fmla="*/ 45922 h 2205530"/>
              <a:gd name="connsiteX4" fmla="*/ 1832082 w 1832082"/>
              <a:gd name="connsiteY4" fmla="*/ 946023 h 2205530"/>
              <a:gd name="connsiteX5" fmla="*/ 1584071 w 1832082"/>
              <a:gd name="connsiteY5" fmla="*/ 1604902 h 2205530"/>
              <a:gd name="connsiteX6" fmla="*/ 1060135 w 1832082"/>
              <a:gd name="connsiteY6" fmla="*/ 1986712 h 2205530"/>
              <a:gd name="connsiteX7" fmla="*/ 588911 w 1832082"/>
              <a:gd name="connsiteY7" fmla="*/ 2205495 h 2205530"/>
              <a:gd name="connsiteX8" fmla="*/ 420616 w 1832082"/>
              <a:gd name="connsiteY8" fmla="*/ 1852075 h 2205530"/>
              <a:gd name="connsiteX9" fmla="*/ 398177 w 1832082"/>
              <a:gd name="connsiteY9" fmla="*/ 1717441 h 2205530"/>
              <a:gd name="connsiteX10" fmla="*/ 880619 w 1832082"/>
              <a:gd name="connsiteY10" fmla="*/ 1420121 h 2205530"/>
              <a:gd name="connsiteX11" fmla="*/ 476714 w 1832082"/>
              <a:gd name="connsiteY11" fmla="*/ 1094751 h 2205530"/>
              <a:gd name="connsiteX12" fmla="*/ 403787 w 1832082"/>
              <a:gd name="connsiteY12" fmla="*/ 1021824 h 2205530"/>
              <a:gd name="connsiteX13" fmla="*/ 926 w 1832082"/>
              <a:gd name="connsiteY13" fmla="*/ 946023 h 2205530"/>
              <a:gd name="connsiteX0" fmla="*/ 926 w 1832082"/>
              <a:gd name="connsiteY0" fmla="*/ 946023 h 2205530"/>
              <a:gd name="connsiteX1" fmla="*/ 515983 w 1832082"/>
              <a:gd name="connsiteY1" fmla="*/ 657185 h 2205530"/>
              <a:gd name="connsiteX2" fmla="*/ 667448 w 1832082"/>
              <a:gd name="connsiteY2" fmla="*/ 185960 h 2205530"/>
              <a:gd name="connsiteX3" fmla="*/ 916504 w 1832082"/>
              <a:gd name="connsiteY3" fmla="*/ 45922 h 2205530"/>
              <a:gd name="connsiteX4" fmla="*/ 1832082 w 1832082"/>
              <a:gd name="connsiteY4" fmla="*/ 946023 h 2205530"/>
              <a:gd name="connsiteX5" fmla="*/ 1584071 w 1832082"/>
              <a:gd name="connsiteY5" fmla="*/ 1604902 h 2205530"/>
              <a:gd name="connsiteX6" fmla="*/ 1060135 w 1832082"/>
              <a:gd name="connsiteY6" fmla="*/ 1986712 h 2205530"/>
              <a:gd name="connsiteX7" fmla="*/ 588911 w 1832082"/>
              <a:gd name="connsiteY7" fmla="*/ 2205495 h 2205530"/>
              <a:gd name="connsiteX8" fmla="*/ 420616 w 1832082"/>
              <a:gd name="connsiteY8" fmla="*/ 1852075 h 2205530"/>
              <a:gd name="connsiteX9" fmla="*/ 398177 w 1832082"/>
              <a:gd name="connsiteY9" fmla="*/ 1717441 h 2205530"/>
              <a:gd name="connsiteX10" fmla="*/ 981596 w 1832082"/>
              <a:gd name="connsiteY10" fmla="*/ 1347193 h 2205530"/>
              <a:gd name="connsiteX11" fmla="*/ 476714 w 1832082"/>
              <a:gd name="connsiteY11" fmla="*/ 1094751 h 2205530"/>
              <a:gd name="connsiteX12" fmla="*/ 403787 w 1832082"/>
              <a:gd name="connsiteY12" fmla="*/ 1021824 h 2205530"/>
              <a:gd name="connsiteX13" fmla="*/ 926 w 1832082"/>
              <a:gd name="connsiteY13" fmla="*/ 946023 h 2205530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0452"/>
              <a:gd name="connsiteY0" fmla="*/ 981959 h 2241466"/>
              <a:gd name="connsiteX1" fmla="*/ 515983 w 1840452"/>
              <a:gd name="connsiteY1" fmla="*/ 693121 h 2241466"/>
              <a:gd name="connsiteX2" fmla="*/ 667448 w 1840452"/>
              <a:gd name="connsiteY2" fmla="*/ 221896 h 2241466"/>
              <a:gd name="connsiteX3" fmla="*/ 916504 w 1840452"/>
              <a:gd name="connsiteY3" fmla="*/ 81858 h 2241466"/>
              <a:gd name="connsiteX4" fmla="*/ 1391115 w 1840452"/>
              <a:gd name="connsiteY4" fmla="*/ 14334 h 2241466"/>
              <a:gd name="connsiteX5" fmla="*/ 1297050 w 1840452"/>
              <a:gd name="connsiteY5" fmla="*/ 391719 h 2241466"/>
              <a:gd name="connsiteX6" fmla="*/ 1832082 w 1840452"/>
              <a:gd name="connsiteY6" fmla="*/ 981959 h 2241466"/>
              <a:gd name="connsiteX7" fmla="*/ 1584071 w 1840452"/>
              <a:gd name="connsiteY7" fmla="*/ 1640838 h 2241466"/>
              <a:gd name="connsiteX8" fmla="*/ 1060135 w 1840452"/>
              <a:gd name="connsiteY8" fmla="*/ 2022648 h 2241466"/>
              <a:gd name="connsiteX9" fmla="*/ 588911 w 1840452"/>
              <a:gd name="connsiteY9" fmla="*/ 2241431 h 2241466"/>
              <a:gd name="connsiteX10" fmla="*/ 420616 w 1840452"/>
              <a:gd name="connsiteY10" fmla="*/ 1888011 h 2241466"/>
              <a:gd name="connsiteX11" fmla="*/ 398177 w 1840452"/>
              <a:gd name="connsiteY11" fmla="*/ 1753377 h 2241466"/>
              <a:gd name="connsiteX12" fmla="*/ 981596 w 1840452"/>
              <a:gd name="connsiteY12" fmla="*/ 1383129 h 2241466"/>
              <a:gd name="connsiteX13" fmla="*/ 476714 w 1840452"/>
              <a:gd name="connsiteY13" fmla="*/ 1130687 h 2241466"/>
              <a:gd name="connsiteX14" fmla="*/ 403787 w 1840452"/>
              <a:gd name="connsiteY14" fmla="*/ 1057760 h 2241466"/>
              <a:gd name="connsiteX15" fmla="*/ 926 w 1840452"/>
              <a:gd name="connsiteY15" fmla="*/ 981959 h 2241466"/>
              <a:gd name="connsiteX0" fmla="*/ 926 w 1840452"/>
              <a:gd name="connsiteY0" fmla="*/ 974554 h 2234061"/>
              <a:gd name="connsiteX1" fmla="*/ 515983 w 1840452"/>
              <a:gd name="connsiteY1" fmla="*/ 685716 h 2234061"/>
              <a:gd name="connsiteX2" fmla="*/ 667448 w 1840452"/>
              <a:gd name="connsiteY2" fmla="*/ 214491 h 2234061"/>
              <a:gd name="connsiteX3" fmla="*/ 1033547 w 1840452"/>
              <a:gd name="connsiteY3" fmla="*/ 198812 h 2234061"/>
              <a:gd name="connsiteX4" fmla="*/ 1391115 w 1840452"/>
              <a:gd name="connsiteY4" fmla="*/ 6929 h 2234061"/>
              <a:gd name="connsiteX5" fmla="*/ 1297050 w 1840452"/>
              <a:gd name="connsiteY5" fmla="*/ 384314 h 2234061"/>
              <a:gd name="connsiteX6" fmla="*/ 1832082 w 1840452"/>
              <a:gd name="connsiteY6" fmla="*/ 974554 h 2234061"/>
              <a:gd name="connsiteX7" fmla="*/ 1584071 w 1840452"/>
              <a:gd name="connsiteY7" fmla="*/ 1633433 h 2234061"/>
              <a:gd name="connsiteX8" fmla="*/ 1060135 w 1840452"/>
              <a:gd name="connsiteY8" fmla="*/ 2015243 h 2234061"/>
              <a:gd name="connsiteX9" fmla="*/ 588911 w 1840452"/>
              <a:gd name="connsiteY9" fmla="*/ 2234026 h 2234061"/>
              <a:gd name="connsiteX10" fmla="*/ 420616 w 1840452"/>
              <a:gd name="connsiteY10" fmla="*/ 1880606 h 2234061"/>
              <a:gd name="connsiteX11" fmla="*/ 398177 w 1840452"/>
              <a:gd name="connsiteY11" fmla="*/ 1745972 h 2234061"/>
              <a:gd name="connsiteX12" fmla="*/ 981596 w 1840452"/>
              <a:gd name="connsiteY12" fmla="*/ 1375724 h 2234061"/>
              <a:gd name="connsiteX13" fmla="*/ 476714 w 1840452"/>
              <a:gd name="connsiteY13" fmla="*/ 1123282 h 2234061"/>
              <a:gd name="connsiteX14" fmla="*/ 403787 w 1840452"/>
              <a:gd name="connsiteY14" fmla="*/ 1050355 h 2234061"/>
              <a:gd name="connsiteX15" fmla="*/ 926 w 1840452"/>
              <a:gd name="connsiteY15" fmla="*/ 974554 h 2234061"/>
              <a:gd name="connsiteX0" fmla="*/ 926 w 1840452"/>
              <a:gd name="connsiteY0" fmla="*/ 876047 h 2135554"/>
              <a:gd name="connsiteX1" fmla="*/ 515983 w 1840452"/>
              <a:gd name="connsiteY1" fmla="*/ 587209 h 2135554"/>
              <a:gd name="connsiteX2" fmla="*/ 667448 w 1840452"/>
              <a:gd name="connsiteY2" fmla="*/ 115984 h 2135554"/>
              <a:gd name="connsiteX3" fmla="*/ 1033547 w 1840452"/>
              <a:gd name="connsiteY3" fmla="*/ 100305 h 2135554"/>
              <a:gd name="connsiteX4" fmla="*/ 1274071 w 1840452"/>
              <a:gd name="connsiteY4" fmla="*/ 10835 h 2135554"/>
              <a:gd name="connsiteX5" fmla="*/ 1297050 w 1840452"/>
              <a:gd name="connsiteY5" fmla="*/ 285807 h 2135554"/>
              <a:gd name="connsiteX6" fmla="*/ 1832082 w 1840452"/>
              <a:gd name="connsiteY6" fmla="*/ 876047 h 2135554"/>
              <a:gd name="connsiteX7" fmla="*/ 1584071 w 1840452"/>
              <a:gd name="connsiteY7" fmla="*/ 1534926 h 2135554"/>
              <a:gd name="connsiteX8" fmla="*/ 1060135 w 1840452"/>
              <a:gd name="connsiteY8" fmla="*/ 1916736 h 2135554"/>
              <a:gd name="connsiteX9" fmla="*/ 588911 w 1840452"/>
              <a:gd name="connsiteY9" fmla="*/ 2135519 h 2135554"/>
              <a:gd name="connsiteX10" fmla="*/ 420616 w 1840452"/>
              <a:gd name="connsiteY10" fmla="*/ 1782099 h 2135554"/>
              <a:gd name="connsiteX11" fmla="*/ 398177 w 1840452"/>
              <a:gd name="connsiteY11" fmla="*/ 1647465 h 2135554"/>
              <a:gd name="connsiteX12" fmla="*/ 981596 w 1840452"/>
              <a:gd name="connsiteY12" fmla="*/ 1277217 h 2135554"/>
              <a:gd name="connsiteX13" fmla="*/ 476714 w 1840452"/>
              <a:gd name="connsiteY13" fmla="*/ 1024775 h 2135554"/>
              <a:gd name="connsiteX14" fmla="*/ 403787 w 1840452"/>
              <a:gd name="connsiteY14" fmla="*/ 951848 h 2135554"/>
              <a:gd name="connsiteX15" fmla="*/ 926 w 1840452"/>
              <a:gd name="connsiteY15" fmla="*/ 876047 h 2135554"/>
              <a:gd name="connsiteX0" fmla="*/ 926 w 1842914"/>
              <a:gd name="connsiteY0" fmla="*/ 876047 h 2135554"/>
              <a:gd name="connsiteX1" fmla="*/ 515983 w 1842914"/>
              <a:gd name="connsiteY1" fmla="*/ 587209 h 2135554"/>
              <a:gd name="connsiteX2" fmla="*/ 667448 w 1842914"/>
              <a:gd name="connsiteY2" fmla="*/ 115984 h 2135554"/>
              <a:gd name="connsiteX3" fmla="*/ 1033547 w 1842914"/>
              <a:gd name="connsiteY3" fmla="*/ 100305 h 2135554"/>
              <a:gd name="connsiteX4" fmla="*/ 1274071 w 1842914"/>
              <a:gd name="connsiteY4" fmla="*/ 10835 h 2135554"/>
              <a:gd name="connsiteX5" fmla="*/ 1245843 w 1842914"/>
              <a:gd name="connsiteY5" fmla="*/ 432111 h 2135554"/>
              <a:gd name="connsiteX6" fmla="*/ 1832082 w 1842914"/>
              <a:gd name="connsiteY6" fmla="*/ 876047 h 2135554"/>
              <a:gd name="connsiteX7" fmla="*/ 1584071 w 1842914"/>
              <a:gd name="connsiteY7" fmla="*/ 1534926 h 2135554"/>
              <a:gd name="connsiteX8" fmla="*/ 1060135 w 1842914"/>
              <a:gd name="connsiteY8" fmla="*/ 1916736 h 2135554"/>
              <a:gd name="connsiteX9" fmla="*/ 588911 w 1842914"/>
              <a:gd name="connsiteY9" fmla="*/ 2135519 h 2135554"/>
              <a:gd name="connsiteX10" fmla="*/ 420616 w 1842914"/>
              <a:gd name="connsiteY10" fmla="*/ 1782099 h 2135554"/>
              <a:gd name="connsiteX11" fmla="*/ 398177 w 1842914"/>
              <a:gd name="connsiteY11" fmla="*/ 1647465 h 2135554"/>
              <a:gd name="connsiteX12" fmla="*/ 981596 w 1842914"/>
              <a:gd name="connsiteY12" fmla="*/ 1277217 h 2135554"/>
              <a:gd name="connsiteX13" fmla="*/ 476714 w 1842914"/>
              <a:gd name="connsiteY13" fmla="*/ 1024775 h 2135554"/>
              <a:gd name="connsiteX14" fmla="*/ 403787 w 1842914"/>
              <a:gd name="connsiteY14" fmla="*/ 951848 h 2135554"/>
              <a:gd name="connsiteX15" fmla="*/ 926 w 1842914"/>
              <a:gd name="connsiteY15" fmla="*/ 876047 h 2135554"/>
              <a:gd name="connsiteX0" fmla="*/ 926 w 1842914"/>
              <a:gd name="connsiteY0" fmla="*/ 800575 h 2060082"/>
              <a:gd name="connsiteX1" fmla="*/ 515983 w 1842914"/>
              <a:gd name="connsiteY1" fmla="*/ 511737 h 2060082"/>
              <a:gd name="connsiteX2" fmla="*/ 667448 w 1842914"/>
              <a:gd name="connsiteY2" fmla="*/ 40512 h 2060082"/>
              <a:gd name="connsiteX3" fmla="*/ 1033547 w 1842914"/>
              <a:gd name="connsiteY3" fmla="*/ 24833 h 2060082"/>
              <a:gd name="connsiteX4" fmla="*/ 1171658 w 1842914"/>
              <a:gd name="connsiteY4" fmla="*/ 37776 h 2060082"/>
              <a:gd name="connsiteX5" fmla="*/ 1245843 w 1842914"/>
              <a:gd name="connsiteY5" fmla="*/ 356639 h 2060082"/>
              <a:gd name="connsiteX6" fmla="*/ 1832082 w 1842914"/>
              <a:gd name="connsiteY6" fmla="*/ 800575 h 2060082"/>
              <a:gd name="connsiteX7" fmla="*/ 1584071 w 1842914"/>
              <a:gd name="connsiteY7" fmla="*/ 1459454 h 2060082"/>
              <a:gd name="connsiteX8" fmla="*/ 1060135 w 1842914"/>
              <a:gd name="connsiteY8" fmla="*/ 1841264 h 2060082"/>
              <a:gd name="connsiteX9" fmla="*/ 588911 w 1842914"/>
              <a:gd name="connsiteY9" fmla="*/ 2060047 h 2060082"/>
              <a:gd name="connsiteX10" fmla="*/ 420616 w 1842914"/>
              <a:gd name="connsiteY10" fmla="*/ 1706627 h 2060082"/>
              <a:gd name="connsiteX11" fmla="*/ 398177 w 1842914"/>
              <a:gd name="connsiteY11" fmla="*/ 1571993 h 2060082"/>
              <a:gd name="connsiteX12" fmla="*/ 981596 w 1842914"/>
              <a:gd name="connsiteY12" fmla="*/ 1201745 h 2060082"/>
              <a:gd name="connsiteX13" fmla="*/ 476714 w 1842914"/>
              <a:gd name="connsiteY13" fmla="*/ 949303 h 2060082"/>
              <a:gd name="connsiteX14" fmla="*/ 403787 w 1842914"/>
              <a:gd name="connsiteY14" fmla="*/ 876376 h 2060082"/>
              <a:gd name="connsiteX15" fmla="*/ 926 w 1842914"/>
              <a:gd name="connsiteY15" fmla="*/ 800575 h 2060082"/>
              <a:gd name="connsiteX0" fmla="*/ 926 w 1847087"/>
              <a:gd name="connsiteY0" fmla="*/ 800575 h 2060082"/>
              <a:gd name="connsiteX1" fmla="*/ 515983 w 1847087"/>
              <a:gd name="connsiteY1" fmla="*/ 511737 h 2060082"/>
              <a:gd name="connsiteX2" fmla="*/ 667448 w 1847087"/>
              <a:gd name="connsiteY2" fmla="*/ 40512 h 2060082"/>
              <a:gd name="connsiteX3" fmla="*/ 1033547 w 1847087"/>
              <a:gd name="connsiteY3" fmla="*/ 24833 h 2060082"/>
              <a:gd name="connsiteX4" fmla="*/ 1171658 w 1847087"/>
              <a:gd name="connsiteY4" fmla="*/ 37776 h 2060082"/>
              <a:gd name="connsiteX5" fmla="*/ 1165376 w 1847087"/>
              <a:gd name="connsiteY5" fmla="*/ 312748 h 2060082"/>
              <a:gd name="connsiteX6" fmla="*/ 1832082 w 1847087"/>
              <a:gd name="connsiteY6" fmla="*/ 800575 h 2060082"/>
              <a:gd name="connsiteX7" fmla="*/ 1584071 w 1847087"/>
              <a:gd name="connsiteY7" fmla="*/ 1459454 h 2060082"/>
              <a:gd name="connsiteX8" fmla="*/ 1060135 w 1847087"/>
              <a:gd name="connsiteY8" fmla="*/ 1841264 h 2060082"/>
              <a:gd name="connsiteX9" fmla="*/ 588911 w 1847087"/>
              <a:gd name="connsiteY9" fmla="*/ 2060047 h 2060082"/>
              <a:gd name="connsiteX10" fmla="*/ 420616 w 1847087"/>
              <a:gd name="connsiteY10" fmla="*/ 1706627 h 2060082"/>
              <a:gd name="connsiteX11" fmla="*/ 398177 w 1847087"/>
              <a:gd name="connsiteY11" fmla="*/ 1571993 h 2060082"/>
              <a:gd name="connsiteX12" fmla="*/ 981596 w 1847087"/>
              <a:gd name="connsiteY12" fmla="*/ 1201745 h 2060082"/>
              <a:gd name="connsiteX13" fmla="*/ 476714 w 1847087"/>
              <a:gd name="connsiteY13" fmla="*/ 949303 h 2060082"/>
              <a:gd name="connsiteX14" fmla="*/ 403787 w 1847087"/>
              <a:gd name="connsiteY14" fmla="*/ 876376 h 2060082"/>
              <a:gd name="connsiteX15" fmla="*/ 926 w 1847087"/>
              <a:gd name="connsiteY15" fmla="*/ 800575 h 2060082"/>
              <a:gd name="connsiteX0" fmla="*/ 926 w 1847087"/>
              <a:gd name="connsiteY0" fmla="*/ 793557 h 2053064"/>
              <a:gd name="connsiteX1" fmla="*/ 515983 w 1847087"/>
              <a:gd name="connsiteY1" fmla="*/ 504719 h 2053064"/>
              <a:gd name="connsiteX2" fmla="*/ 763040 w 1847087"/>
              <a:gd name="connsiteY2" fmla="*/ 408140 h 2053064"/>
              <a:gd name="connsiteX3" fmla="*/ 667448 w 1847087"/>
              <a:gd name="connsiteY3" fmla="*/ 33494 h 2053064"/>
              <a:gd name="connsiteX4" fmla="*/ 1033547 w 1847087"/>
              <a:gd name="connsiteY4" fmla="*/ 17815 h 2053064"/>
              <a:gd name="connsiteX5" fmla="*/ 1171658 w 1847087"/>
              <a:gd name="connsiteY5" fmla="*/ 30758 h 2053064"/>
              <a:gd name="connsiteX6" fmla="*/ 1165376 w 1847087"/>
              <a:gd name="connsiteY6" fmla="*/ 305730 h 2053064"/>
              <a:gd name="connsiteX7" fmla="*/ 1832082 w 1847087"/>
              <a:gd name="connsiteY7" fmla="*/ 793557 h 2053064"/>
              <a:gd name="connsiteX8" fmla="*/ 1584071 w 1847087"/>
              <a:gd name="connsiteY8" fmla="*/ 1452436 h 2053064"/>
              <a:gd name="connsiteX9" fmla="*/ 1060135 w 1847087"/>
              <a:gd name="connsiteY9" fmla="*/ 1834246 h 2053064"/>
              <a:gd name="connsiteX10" fmla="*/ 588911 w 1847087"/>
              <a:gd name="connsiteY10" fmla="*/ 2053029 h 2053064"/>
              <a:gd name="connsiteX11" fmla="*/ 420616 w 1847087"/>
              <a:gd name="connsiteY11" fmla="*/ 1699609 h 2053064"/>
              <a:gd name="connsiteX12" fmla="*/ 398177 w 1847087"/>
              <a:gd name="connsiteY12" fmla="*/ 1564975 h 2053064"/>
              <a:gd name="connsiteX13" fmla="*/ 981596 w 1847087"/>
              <a:gd name="connsiteY13" fmla="*/ 1194727 h 2053064"/>
              <a:gd name="connsiteX14" fmla="*/ 476714 w 1847087"/>
              <a:gd name="connsiteY14" fmla="*/ 942285 h 2053064"/>
              <a:gd name="connsiteX15" fmla="*/ 403787 w 1847087"/>
              <a:gd name="connsiteY15" fmla="*/ 869358 h 2053064"/>
              <a:gd name="connsiteX16" fmla="*/ 926 w 1847087"/>
              <a:gd name="connsiteY16" fmla="*/ 793557 h 2053064"/>
              <a:gd name="connsiteX0" fmla="*/ 926 w 1847087"/>
              <a:gd name="connsiteY0" fmla="*/ 790001 h 2049508"/>
              <a:gd name="connsiteX1" fmla="*/ 515983 w 1847087"/>
              <a:gd name="connsiteY1" fmla="*/ 501163 h 2049508"/>
              <a:gd name="connsiteX2" fmla="*/ 763040 w 1847087"/>
              <a:gd name="connsiteY2" fmla="*/ 404584 h 2049508"/>
              <a:gd name="connsiteX3" fmla="*/ 733284 w 1847087"/>
              <a:gd name="connsiteY3" fmla="*/ 73829 h 2049508"/>
              <a:gd name="connsiteX4" fmla="*/ 1033547 w 1847087"/>
              <a:gd name="connsiteY4" fmla="*/ 14259 h 2049508"/>
              <a:gd name="connsiteX5" fmla="*/ 1171658 w 1847087"/>
              <a:gd name="connsiteY5" fmla="*/ 27202 h 2049508"/>
              <a:gd name="connsiteX6" fmla="*/ 1165376 w 1847087"/>
              <a:gd name="connsiteY6" fmla="*/ 302174 h 2049508"/>
              <a:gd name="connsiteX7" fmla="*/ 1832082 w 1847087"/>
              <a:gd name="connsiteY7" fmla="*/ 790001 h 2049508"/>
              <a:gd name="connsiteX8" fmla="*/ 1584071 w 1847087"/>
              <a:gd name="connsiteY8" fmla="*/ 1448880 h 2049508"/>
              <a:gd name="connsiteX9" fmla="*/ 1060135 w 1847087"/>
              <a:gd name="connsiteY9" fmla="*/ 1830690 h 2049508"/>
              <a:gd name="connsiteX10" fmla="*/ 588911 w 1847087"/>
              <a:gd name="connsiteY10" fmla="*/ 2049473 h 2049508"/>
              <a:gd name="connsiteX11" fmla="*/ 420616 w 1847087"/>
              <a:gd name="connsiteY11" fmla="*/ 1696053 h 2049508"/>
              <a:gd name="connsiteX12" fmla="*/ 398177 w 1847087"/>
              <a:gd name="connsiteY12" fmla="*/ 1561419 h 2049508"/>
              <a:gd name="connsiteX13" fmla="*/ 981596 w 1847087"/>
              <a:gd name="connsiteY13" fmla="*/ 1191171 h 2049508"/>
              <a:gd name="connsiteX14" fmla="*/ 476714 w 1847087"/>
              <a:gd name="connsiteY14" fmla="*/ 938729 h 2049508"/>
              <a:gd name="connsiteX15" fmla="*/ 403787 w 1847087"/>
              <a:gd name="connsiteY15" fmla="*/ 865802 h 2049508"/>
              <a:gd name="connsiteX16" fmla="*/ 926 w 1847087"/>
              <a:gd name="connsiteY16" fmla="*/ 790001 h 2049508"/>
              <a:gd name="connsiteX0" fmla="*/ 38854 w 1533885"/>
              <a:gd name="connsiteY0" fmla="*/ 797316 h 2049508"/>
              <a:gd name="connsiteX1" fmla="*/ 202781 w 1533885"/>
              <a:gd name="connsiteY1" fmla="*/ 501163 h 2049508"/>
              <a:gd name="connsiteX2" fmla="*/ 449838 w 1533885"/>
              <a:gd name="connsiteY2" fmla="*/ 404584 h 2049508"/>
              <a:gd name="connsiteX3" fmla="*/ 420082 w 1533885"/>
              <a:gd name="connsiteY3" fmla="*/ 73829 h 2049508"/>
              <a:gd name="connsiteX4" fmla="*/ 720345 w 1533885"/>
              <a:gd name="connsiteY4" fmla="*/ 14259 h 2049508"/>
              <a:gd name="connsiteX5" fmla="*/ 858456 w 1533885"/>
              <a:gd name="connsiteY5" fmla="*/ 27202 h 2049508"/>
              <a:gd name="connsiteX6" fmla="*/ 852174 w 1533885"/>
              <a:gd name="connsiteY6" fmla="*/ 302174 h 2049508"/>
              <a:gd name="connsiteX7" fmla="*/ 1518880 w 1533885"/>
              <a:gd name="connsiteY7" fmla="*/ 790001 h 2049508"/>
              <a:gd name="connsiteX8" fmla="*/ 1270869 w 1533885"/>
              <a:gd name="connsiteY8" fmla="*/ 1448880 h 2049508"/>
              <a:gd name="connsiteX9" fmla="*/ 746933 w 1533885"/>
              <a:gd name="connsiteY9" fmla="*/ 1830690 h 2049508"/>
              <a:gd name="connsiteX10" fmla="*/ 275709 w 1533885"/>
              <a:gd name="connsiteY10" fmla="*/ 2049473 h 2049508"/>
              <a:gd name="connsiteX11" fmla="*/ 107414 w 1533885"/>
              <a:gd name="connsiteY11" fmla="*/ 1696053 h 2049508"/>
              <a:gd name="connsiteX12" fmla="*/ 84975 w 1533885"/>
              <a:gd name="connsiteY12" fmla="*/ 1561419 h 2049508"/>
              <a:gd name="connsiteX13" fmla="*/ 668394 w 1533885"/>
              <a:gd name="connsiteY13" fmla="*/ 1191171 h 2049508"/>
              <a:gd name="connsiteX14" fmla="*/ 163512 w 1533885"/>
              <a:gd name="connsiteY14" fmla="*/ 938729 h 2049508"/>
              <a:gd name="connsiteX15" fmla="*/ 90585 w 1533885"/>
              <a:gd name="connsiteY15" fmla="*/ 865802 h 2049508"/>
              <a:gd name="connsiteX16" fmla="*/ 38854 w 1533885"/>
              <a:gd name="connsiteY16" fmla="*/ 797316 h 2049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33885" h="2049508">
                <a:moveTo>
                  <a:pt x="38854" y="797316"/>
                </a:moveTo>
                <a:cubicBezTo>
                  <a:pt x="57553" y="736543"/>
                  <a:pt x="50185" y="651180"/>
                  <a:pt x="202781" y="501163"/>
                </a:cubicBezTo>
                <a:cubicBezTo>
                  <a:pt x="299320" y="429612"/>
                  <a:pt x="424594" y="483122"/>
                  <a:pt x="449838" y="404584"/>
                </a:cubicBezTo>
                <a:cubicBezTo>
                  <a:pt x="475082" y="326046"/>
                  <a:pt x="374997" y="138883"/>
                  <a:pt x="420082" y="73829"/>
                </a:cubicBezTo>
                <a:cubicBezTo>
                  <a:pt x="465167" y="8775"/>
                  <a:pt x="647283" y="22030"/>
                  <a:pt x="720345" y="14259"/>
                </a:cubicBezTo>
                <a:cubicBezTo>
                  <a:pt x="793407" y="6488"/>
                  <a:pt x="779182" y="-19565"/>
                  <a:pt x="858456" y="27202"/>
                </a:cubicBezTo>
                <a:cubicBezTo>
                  <a:pt x="937730" y="73969"/>
                  <a:pt x="778680" y="140903"/>
                  <a:pt x="852174" y="302174"/>
                </a:cubicBezTo>
                <a:cubicBezTo>
                  <a:pt x="925668" y="463445"/>
                  <a:pt x="1449097" y="598883"/>
                  <a:pt x="1518880" y="790001"/>
                </a:cubicBezTo>
                <a:cubicBezTo>
                  <a:pt x="1588663" y="981119"/>
                  <a:pt x="1399527" y="1275432"/>
                  <a:pt x="1270869" y="1448880"/>
                </a:cubicBezTo>
                <a:cubicBezTo>
                  <a:pt x="1142211" y="1622328"/>
                  <a:pt x="860435" y="1704412"/>
                  <a:pt x="746933" y="1830690"/>
                </a:cubicBezTo>
                <a:cubicBezTo>
                  <a:pt x="633431" y="1956968"/>
                  <a:pt x="358921" y="2045733"/>
                  <a:pt x="275709" y="2049473"/>
                </a:cubicBezTo>
                <a:cubicBezTo>
                  <a:pt x="192497" y="2053213"/>
                  <a:pt x="132658" y="1759631"/>
                  <a:pt x="107414" y="1696053"/>
                </a:cubicBezTo>
                <a:cubicBezTo>
                  <a:pt x="82170" y="1632475"/>
                  <a:pt x="14853" y="1637151"/>
                  <a:pt x="84975" y="1561419"/>
                </a:cubicBezTo>
                <a:cubicBezTo>
                  <a:pt x="155098" y="1485687"/>
                  <a:pt x="667459" y="1282798"/>
                  <a:pt x="668394" y="1191171"/>
                </a:cubicBezTo>
                <a:cubicBezTo>
                  <a:pt x="669329" y="1099544"/>
                  <a:pt x="245789" y="982673"/>
                  <a:pt x="163512" y="938729"/>
                </a:cubicBezTo>
                <a:cubicBezTo>
                  <a:pt x="81235" y="894785"/>
                  <a:pt x="157729" y="902745"/>
                  <a:pt x="90585" y="865802"/>
                </a:cubicBezTo>
                <a:cubicBezTo>
                  <a:pt x="-62011" y="715785"/>
                  <a:pt x="20155" y="858089"/>
                  <a:pt x="38854" y="797316"/>
                </a:cubicBezTo>
                <a:close/>
              </a:path>
            </a:pathLst>
          </a:custGeom>
          <a:noFill/>
          <a:ln w="41275">
            <a:solidFill>
              <a:schemeClr val="accent2">
                <a:lumMod val="50000"/>
              </a:schemeClr>
            </a:solidFill>
            <a:prstDash val="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748418" y="2680561"/>
            <a:ext cx="654670" cy="708472"/>
          </a:xfrm>
          <a:custGeom>
            <a:avLst/>
            <a:gdLst>
              <a:gd name="connsiteX0" fmla="*/ 0 w 504056"/>
              <a:gd name="connsiteY0" fmla="*/ 396044 h 792088"/>
              <a:gd name="connsiteX1" fmla="*/ 252028 w 504056"/>
              <a:gd name="connsiteY1" fmla="*/ 0 h 792088"/>
              <a:gd name="connsiteX2" fmla="*/ 504056 w 504056"/>
              <a:gd name="connsiteY2" fmla="*/ 396044 h 792088"/>
              <a:gd name="connsiteX3" fmla="*/ 252028 w 504056"/>
              <a:gd name="connsiteY3" fmla="*/ 792088 h 792088"/>
              <a:gd name="connsiteX4" fmla="*/ 0 w 504056"/>
              <a:gd name="connsiteY4" fmla="*/ 396044 h 792088"/>
              <a:gd name="connsiteX0" fmla="*/ 191 w 504247"/>
              <a:gd name="connsiteY0" fmla="*/ 396044 h 707941"/>
              <a:gd name="connsiteX1" fmla="*/ 252219 w 504247"/>
              <a:gd name="connsiteY1" fmla="*/ 0 h 707941"/>
              <a:gd name="connsiteX2" fmla="*/ 504247 w 504247"/>
              <a:gd name="connsiteY2" fmla="*/ 396044 h 707941"/>
              <a:gd name="connsiteX3" fmla="*/ 285878 w 504247"/>
              <a:gd name="connsiteY3" fmla="*/ 707941 h 707941"/>
              <a:gd name="connsiteX4" fmla="*/ 191 w 504247"/>
              <a:gd name="connsiteY4" fmla="*/ 396044 h 707941"/>
              <a:gd name="connsiteX0" fmla="*/ 140 w 567532"/>
              <a:gd name="connsiteY0" fmla="*/ 431412 h 743309"/>
              <a:gd name="connsiteX1" fmla="*/ 252168 w 567532"/>
              <a:gd name="connsiteY1" fmla="*/ 35368 h 743309"/>
              <a:gd name="connsiteX2" fmla="*/ 554227 w 567532"/>
              <a:gd name="connsiteY2" fmla="*/ 64039 h 743309"/>
              <a:gd name="connsiteX3" fmla="*/ 504196 w 567532"/>
              <a:gd name="connsiteY3" fmla="*/ 431412 h 743309"/>
              <a:gd name="connsiteX4" fmla="*/ 285827 w 567532"/>
              <a:gd name="connsiteY4" fmla="*/ 743309 h 743309"/>
              <a:gd name="connsiteX5" fmla="*/ 140 w 567532"/>
              <a:gd name="connsiteY5" fmla="*/ 431412 h 743309"/>
              <a:gd name="connsiteX0" fmla="*/ 69746 w 637138"/>
              <a:gd name="connsiteY0" fmla="*/ 424403 h 736300"/>
              <a:gd name="connsiteX1" fmla="*/ 17971 w 637138"/>
              <a:gd name="connsiteY1" fmla="*/ 326301 h 736300"/>
              <a:gd name="connsiteX2" fmla="*/ 321774 w 637138"/>
              <a:gd name="connsiteY2" fmla="*/ 28359 h 736300"/>
              <a:gd name="connsiteX3" fmla="*/ 623833 w 637138"/>
              <a:gd name="connsiteY3" fmla="*/ 57030 h 736300"/>
              <a:gd name="connsiteX4" fmla="*/ 573802 w 637138"/>
              <a:gd name="connsiteY4" fmla="*/ 424403 h 736300"/>
              <a:gd name="connsiteX5" fmla="*/ 355433 w 637138"/>
              <a:gd name="connsiteY5" fmla="*/ 736300 h 736300"/>
              <a:gd name="connsiteX6" fmla="*/ 69746 w 637138"/>
              <a:gd name="connsiteY6" fmla="*/ 424403 h 736300"/>
              <a:gd name="connsiteX0" fmla="*/ 43207 w 649868"/>
              <a:gd name="connsiteY0" fmla="*/ 469282 h 736498"/>
              <a:gd name="connsiteX1" fmla="*/ 30701 w 649868"/>
              <a:gd name="connsiteY1" fmla="*/ 326301 h 736498"/>
              <a:gd name="connsiteX2" fmla="*/ 334504 w 649868"/>
              <a:gd name="connsiteY2" fmla="*/ 28359 h 736498"/>
              <a:gd name="connsiteX3" fmla="*/ 636563 w 649868"/>
              <a:gd name="connsiteY3" fmla="*/ 57030 h 736498"/>
              <a:gd name="connsiteX4" fmla="*/ 586532 w 649868"/>
              <a:gd name="connsiteY4" fmla="*/ 424403 h 736498"/>
              <a:gd name="connsiteX5" fmla="*/ 368163 w 649868"/>
              <a:gd name="connsiteY5" fmla="*/ 736300 h 736498"/>
              <a:gd name="connsiteX6" fmla="*/ 43207 w 649868"/>
              <a:gd name="connsiteY6" fmla="*/ 469282 h 736498"/>
              <a:gd name="connsiteX0" fmla="*/ 48009 w 654670"/>
              <a:gd name="connsiteY0" fmla="*/ 469282 h 652448"/>
              <a:gd name="connsiteX1" fmla="*/ 35503 w 654670"/>
              <a:gd name="connsiteY1" fmla="*/ 326301 h 652448"/>
              <a:gd name="connsiteX2" fmla="*/ 339306 w 654670"/>
              <a:gd name="connsiteY2" fmla="*/ 28359 h 652448"/>
              <a:gd name="connsiteX3" fmla="*/ 641365 w 654670"/>
              <a:gd name="connsiteY3" fmla="*/ 57030 h 652448"/>
              <a:gd name="connsiteX4" fmla="*/ 591334 w 654670"/>
              <a:gd name="connsiteY4" fmla="*/ 424403 h 652448"/>
              <a:gd name="connsiteX5" fmla="*/ 451502 w 654670"/>
              <a:gd name="connsiteY5" fmla="*/ 652152 h 652448"/>
              <a:gd name="connsiteX6" fmla="*/ 48009 w 654670"/>
              <a:gd name="connsiteY6" fmla="*/ 469282 h 652448"/>
              <a:gd name="connsiteX0" fmla="*/ 48009 w 654670"/>
              <a:gd name="connsiteY0" fmla="*/ 469282 h 708472"/>
              <a:gd name="connsiteX1" fmla="*/ 35503 w 654670"/>
              <a:gd name="connsiteY1" fmla="*/ 326301 h 708472"/>
              <a:gd name="connsiteX2" fmla="*/ 339306 w 654670"/>
              <a:gd name="connsiteY2" fmla="*/ 28359 h 708472"/>
              <a:gd name="connsiteX3" fmla="*/ 641365 w 654670"/>
              <a:gd name="connsiteY3" fmla="*/ 57030 h 708472"/>
              <a:gd name="connsiteX4" fmla="*/ 591334 w 654670"/>
              <a:gd name="connsiteY4" fmla="*/ 424403 h 708472"/>
              <a:gd name="connsiteX5" fmla="*/ 451502 w 654670"/>
              <a:gd name="connsiteY5" fmla="*/ 708250 h 708472"/>
              <a:gd name="connsiteX6" fmla="*/ 48009 w 654670"/>
              <a:gd name="connsiteY6" fmla="*/ 469282 h 708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4670" h="708472">
                <a:moveTo>
                  <a:pt x="48009" y="469282"/>
                </a:moveTo>
                <a:cubicBezTo>
                  <a:pt x="-21324" y="405624"/>
                  <a:pt x="-6502" y="392308"/>
                  <a:pt x="35503" y="326301"/>
                </a:cubicBezTo>
                <a:cubicBezTo>
                  <a:pt x="77508" y="260294"/>
                  <a:pt x="238329" y="73238"/>
                  <a:pt x="339306" y="28359"/>
                </a:cubicBezTo>
                <a:cubicBezTo>
                  <a:pt x="440283" y="-16520"/>
                  <a:pt x="599360" y="-8977"/>
                  <a:pt x="641365" y="57030"/>
                </a:cubicBezTo>
                <a:cubicBezTo>
                  <a:pt x="683370" y="123037"/>
                  <a:pt x="614563" y="325216"/>
                  <a:pt x="591334" y="424403"/>
                </a:cubicBezTo>
                <a:cubicBezTo>
                  <a:pt x="568105" y="523590"/>
                  <a:pt x="542056" y="700770"/>
                  <a:pt x="451502" y="708250"/>
                </a:cubicBezTo>
                <a:cubicBezTo>
                  <a:pt x="360948" y="715730"/>
                  <a:pt x="117342" y="532940"/>
                  <a:pt x="48009" y="469282"/>
                </a:cubicBezTo>
                <a:close/>
              </a:path>
            </a:pathLst>
          </a:custGeom>
          <a:noFill/>
          <a:ln w="41275">
            <a:solidFill>
              <a:srgbClr val="00206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940667" y="1484784"/>
            <a:ext cx="4104456" cy="936104"/>
          </a:xfrm>
          <a:prstGeom prst="wedgeRoundRectCallout">
            <a:avLst>
              <a:gd name="adj1" fmla="val -107673"/>
              <a:gd name="adj2" fmla="val 121061"/>
              <a:gd name="adj3" fmla="val 16667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приверженцы центра и прилегающих районов; </a:t>
            </a: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5076056" y="2710616"/>
            <a:ext cx="3969067" cy="1356833"/>
          </a:xfrm>
          <a:prstGeom prst="wedgeRoundRectCallout">
            <a:avLst>
              <a:gd name="adj1" fmla="val -99063"/>
              <a:gd name="adj2" fmla="val 12347"/>
              <a:gd name="adj3" fmla="val 16667"/>
            </a:avLst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приверженцы серединных (среднеудаленных) районов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5436096" y="4220232"/>
            <a:ext cx="3456383" cy="792944"/>
          </a:xfrm>
          <a:prstGeom prst="wedgeRoundRectCallout">
            <a:avLst>
              <a:gd name="adj1" fmla="val -76284"/>
              <a:gd name="adj2" fmla="val -44798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приверженцы периферии (окраины</a:t>
            </a:r>
            <a:r>
              <a:rPr lang="ru-RU" sz="2400" dirty="0" smtClean="0">
                <a:solidFill>
                  <a:schemeClr val="tx1"/>
                </a:solidFill>
              </a:rPr>
              <a:t>);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5" name="Овал 3"/>
          <p:cNvSpPr/>
          <p:nvPr/>
        </p:nvSpPr>
        <p:spPr>
          <a:xfrm>
            <a:off x="397645" y="1573276"/>
            <a:ext cx="3333336" cy="2991410"/>
          </a:xfrm>
          <a:custGeom>
            <a:avLst/>
            <a:gdLst>
              <a:gd name="connsiteX0" fmla="*/ 0 w 1831156"/>
              <a:gd name="connsiteY0" fmla="*/ 900101 h 1800201"/>
              <a:gd name="connsiteX1" fmla="*/ 915578 w 1831156"/>
              <a:gd name="connsiteY1" fmla="*/ 0 h 1800201"/>
              <a:gd name="connsiteX2" fmla="*/ 1831156 w 1831156"/>
              <a:gd name="connsiteY2" fmla="*/ 900101 h 1800201"/>
              <a:gd name="connsiteX3" fmla="*/ 915578 w 1831156"/>
              <a:gd name="connsiteY3" fmla="*/ 1800202 h 1800201"/>
              <a:gd name="connsiteX4" fmla="*/ 0 w 1831156"/>
              <a:gd name="connsiteY4" fmla="*/ 900101 h 1800201"/>
              <a:gd name="connsiteX0" fmla="*/ 15070 w 1846226"/>
              <a:gd name="connsiteY0" fmla="*/ 900101 h 1801740"/>
              <a:gd name="connsiteX1" fmla="*/ 930648 w 1846226"/>
              <a:gd name="connsiteY1" fmla="*/ 0 h 1801740"/>
              <a:gd name="connsiteX2" fmla="*/ 1846226 w 1846226"/>
              <a:gd name="connsiteY2" fmla="*/ 900101 h 1801740"/>
              <a:gd name="connsiteX3" fmla="*/ 930648 w 1846226"/>
              <a:gd name="connsiteY3" fmla="*/ 1800202 h 1801740"/>
              <a:gd name="connsiteX4" fmla="*/ 401101 w 1846226"/>
              <a:gd name="connsiteY4" fmla="*/ 1110538 h 1801740"/>
              <a:gd name="connsiteX5" fmla="*/ 15070 w 1846226"/>
              <a:gd name="connsiteY5" fmla="*/ 900101 h 1801740"/>
              <a:gd name="connsiteX0" fmla="*/ 15070 w 1846226"/>
              <a:gd name="connsiteY0" fmla="*/ 900101 h 1811025"/>
              <a:gd name="connsiteX1" fmla="*/ 930648 w 1846226"/>
              <a:gd name="connsiteY1" fmla="*/ 0 h 1811025"/>
              <a:gd name="connsiteX2" fmla="*/ 1846226 w 1846226"/>
              <a:gd name="connsiteY2" fmla="*/ 900101 h 1811025"/>
              <a:gd name="connsiteX3" fmla="*/ 930648 w 1846226"/>
              <a:gd name="connsiteY3" fmla="*/ 1800202 h 1811025"/>
              <a:gd name="connsiteX4" fmla="*/ 675982 w 1846226"/>
              <a:gd name="connsiteY4" fmla="*/ 1379808 h 1811025"/>
              <a:gd name="connsiteX5" fmla="*/ 401101 w 1846226"/>
              <a:gd name="connsiteY5" fmla="*/ 1110538 h 1811025"/>
              <a:gd name="connsiteX6" fmla="*/ 15070 w 1846226"/>
              <a:gd name="connsiteY6" fmla="*/ 900101 h 1811025"/>
              <a:gd name="connsiteX0" fmla="*/ 15070 w 1846226"/>
              <a:gd name="connsiteY0" fmla="*/ 900101 h 1808897"/>
              <a:gd name="connsiteX1" fmla="*/ 930648 w 1846226"/>
              <a:gd name="connsiteY1" fmla="*/ 0 h 1808897"/>
              <a:gd name="connsiteX2" fmla="*/ 1846226 w 1846226"/>
              <a:gd name="connsiteY2" fmla="*/ 900101 h 1808897"/>
              <a:gd name="connsiteX3" fmla="*/ 930648 w 1846226"/>
              <a:gd name="connsiteY3" fmla="*/ 1800202 h 1808897"/>
              <a:gd name="connsiteX4" fmla="*/ 675982 w 1846226"/>
              <a:gd name="connsiteY4" fmla="*/ 1379808 h 1808897"/>
              <a:gd name="connsiteX5" fmla="*/ 401101 w 1846226"/>
              <a:gd name="connsiteY5" fmla="*/ 1110538 h 1808897"/>
              <a:gd name="connsiteX6" fmla="*/ 15070 w 1846226"/>
              <a:gd name="connsiteY6" fmla="*/ 900101 h 1808897"/>
              <a:gd name="connsiteX0" fmla="*/ 15070 w 1846226"/>
              <a:gd name="connsiteY0" fmla="*/ 900101 h 1808487"/>
              <a:gd name="connsiteX1" fmla="*/ 930648 w 1846226"/>
              <a:gd name="connsiteY1" fmla="*/ 0 h 1808487"/>
              <a:gd name="connsiteX2" fmla="*/ 1846226 w 1846226"/>
              <a:gd name="connsiteY2" fmla="*/ 900101 h 1808487"/>
              <a:gd name="connsiteX3" fmla="*/ 930648 w 1846226"/>
              <a:gd name="connsiteY3" fmla="*/ 1800202 h 1808487"/>
              <a:gd name="connsiteX4" fmla="*/ 675982 w 1846226"/>
              <a:gd name="connsiteY4" fmla="*/ 1379808 h 1808487"/>
              <a:gd name="connsiteX5" fmla="*/ 401101 w 1846226"/>
              <a:gd name="connsiteY5" fmla="*/ 1110538 h 1808487"/>
              <a:gd name="connsiteX6" fmla="*/ 15070 w 1846226"/>
              <a:gd name="connsiteY6" fmla="*/ 900101 h 1808487"/>
              <a:gd name="connsiteX0" fmla="*/ 15070 w 1846226"/>
              <a:gd name="connsiteY0" fmla="*/ 900101 h 1820328"/>
              <a:gd name="connsiteX1" fmla="*/ 930648 w 1846226"/>
              <a:gd name="connsiteY1" fmla="*/ 0 h 1820328"/>
              <a:gd name="connsiteX2" fmla="*/ 1846226 w 1846226"/>
              <a:gd name="connsiteY2" fmla="*/ 900101 h 1820328"/>
              <a:gd name="connsiteX3" fmla="*/ 930648 w 1846226"/>
              <a:gd name="connsiteY3" fmla="*/ 1800202 h 1820328"/>
              <a:gd name="connsiteX4" fmla="*/ 1164036 w 1846226"/>
              <a:gd name="connsiteY4" fmla="*/ 1514444 h 1820328"/>
              <a:gd name="connsiteX5" fmla="*/ 675982 w 1846226"/>
              <a:gd name="connsiteY5" fmla="*/ 1379808 h 1820328"/>
              <a:gd name="connsiteX6" fmla="*/ 401101 w 1846226"/>
              <a:gd name="connsiteY6" fmla="*/ 1110538 h 1820328"/>
              <a:gd name="connsiteX7" fmla="*/ 15070 w 1846226"/>
              <a:gd name="connsiteY7" fmla="*/ 900101 h 1820328"/>
              <a:gd name="connsiteX0" fmla="*/ 15070 w 1846226"/>
              <a:gd name="connsiteY0" fmla="*/ 900101 h 1540872"/>
              <a:gd name="connsiteX1" fmla="*/ 930648 w 1846226"/>
              <a:gd name="connsiteY1" fmla="*/ 0 h 1540872"/>
              <a:gd name="connsiteX2" fmla="*/ 1846226 w 1846226"/>
              <a:gd name="connsiteY2" fmla="*/ 900101 h 1540872"/>
              <a:gd name="connsiteX3" fmla="*/ 1284066 w 1846226"/>
              <a:gd name="connsiteY3" fmla="*/ 1401905 h 1540872"/>
              <a:gd name="connsiteX4" fmla="*/ 1164036 w 1846226"/>
              <a:gd name="connsiteY4" fmla="*/ 1514444 h 1540872"/>
              <a:gd name="connsiteX5" fmla="*/ 675982 w 1846226"/>
              <a:gd name="connsiteY5" fmla="*/ 1379808 h 1540872"/>
              <a:gd name="connsiteX6" fmla="*/ 401101 w 1846226"/>
              <a:gd name="connsiteY6" fmla="*/ 1110538 h 1540872"/>
              <a:gd name="connsiteX7" fmla="*/ 15070 w 1846226"/>
              <a:gd name="connsiteY7" fmla="*/ 900101 h 1540872"/>
              <a:gd name="connsiteX0" fmla="*/ 15070 w 1846226"/>
              <a:gd name="connsiteY0" fmla="*/ 900101 h 1540872"/>
              <a:gd name="connsiteX1" fmla="*/ 930648 w 1846226"/>
              <a:gd name="connsiteY1" fmla="*/ 0 h 1540872"/>
              <a:gd name="connsiteX2" fmla="*/ 1846226 w 1846226"/>
              <a:gd name="connsiteY2" fmla="*/ 900101 h 1540872"/>
              <a:gd name="connsiteX3" fmla="*/ 1284066 w 1846226"/>
              <a:gd name="connsiteY3" fmla="*/ 1401905 h 1540872"/>
              <a:gd name="connsiteX4" fmla="*/ 1164036 w 1846226"/>
              <a:gd name="connsiteY4" fmla="*/ 1514444 h 1540872"/>
              <a:gd name="connsiteX5" fmla="*/ 726470 w 1846226"/>
              <a:gd name="connsiteY5" fmla="*/ 1413467 h 1540872"/>
              <a:gd name="connsiteX6" fmla="*/ 401101 w 1846226"/>
              <a:gd name="connsiteY6" fmla="*/ 1110538 h 1540872"/>
              <a:gd name="connsiteX7" fmla="*/ 15070 w 1846226"/>
              <a:gd name="connsiteY7" fmla="*/ 900101 h 1540872"/>
              <a:gd name="connsiteX0" fmla="*/ 15070 w 1846226"/>
              <a:gd name="connsiteY0" fmla="*/ 900101 h 1583518"/>
              <a:gd name="connsiteX1" fmla="*/ 930648 w 1846226"/>
              <a:gd name="connsiteY1" fmla="*/ 0 h 1583518"/>
              <a:gd name="connsiteX2" fmla="*/ 1846226 w 1846226"/>
              <a:gd name="connsiteY2" fmla="*/ 900101 h 1583518"/>
              <a:gd name="connsiteX3" fmla="*/ 1284066 w 1846226"/>
              <a:gd name="connsiteY3" fmla="*/ 1401905 h 1583518"/>
              <a:gd name="connsiteX4" fmla="*/ 1164036 w 1846226"/>
              <a:gd name="connsiteY4" fmla="*/ 1514444 h 1583518"/>
              <a:gd name="connsiteX5" fmla="*/ 726470 w 1846226"/>
              <a:gd name="connsiteY5" fmla="*/ 1413467 h 1583518"/>
              <a:gd name="connsiteX6" fmla="*/ 401101 w 1846226"/>
              <a:gd name="connsiteY6" fmla="*/ 1110538 h 1583518"/>
              <a:gd name="connsiteX7" fmla="*/ 15070 w 1846226"/>
              <a:gd name="connsiteY7" fmla="*/ 900101 h 1583518"/>
              <a:gd name="connsiteX0" fmla="*/ 15070 w 1846226"/>
              <a:gd name="connsiteY0" fmla="*/ 900101 h 2165079"/>
              <a:gd name="connsiteX1" fmla="*/ 930648 w 1846226"/>
              <a:gd name="connsiteY1" fmla="*/ 0 h 2165079"/>
              <a:gd name="connsiteX2" fmla="*/ 1846226 w 1846226"/>
              <a:gd name="connsiteY2" fmla="*/ 900101 h 2165079"/>
              <a:gd name="connsiteX3" fmla="*/ 1284066 w 1846226"/>
              <a:gd name="connsiteY3" fmla="*/ 1401905 h 2165079"/>
              <a:gd name="connsiteX4" fmla="*/ 603055 w 1846226"/>
              <a:gd name="connsiteY4" fmla="*/ 2159573 h 2165079"/>
              <a:gd name="connsiteX5" fmla="*/ 726470 w 1846226"/>
              <a:gd name="connsiteY5" fmla="*/ 1413467 h 2165079"/>
              <a:gd name="connsiteX6" fmla="*/ 401101 w 1846226"/>
              <a:gd name="connsiteY6" fmla="*/ 1110538 h 2165079"/>
              <a:gd name="connsiteX7" fmla="*/ 15070 w 1846226"/>
              <a:gd name="connsiteY7" fmla="*/ 900101 h 2165079"/>
              <a:gd name="connsiteX0" fmla="*/ 15070 w 1846226"/>
              <a:gd name="connsiteY0" fmla="*/ 900101 h 2165079"/>
              <a:gd name="connsiteX1" fmla="*/ 930648 w 1846226"/>
              <a:gd name="connsiteY1" fmla="*/ 0 h 2165079"/>
              <a:gd name="connsiteX2" fmla="*/ 1846226 w 1846226"/>
              <a:gd name="connsiteY2" fmla="*/ 900101 h 2165079"/>
              <a:gd name="connsiteX3" fmla="*/ 1284066 w 1846226"/>
              <a:gd name="connsiteY3" fmla="*/ 1401905 h 2165079"/>
              <a:gd name="connsiteX4" fmla="*/ 603055 w 1846226"/>
              <a:gd name="connsiteY4" fmla="*/ 2159573 h 2165079"/>
              <a:gd name="connsiteX5" fmla="*/ 855495 w 1846226"/>
              <a:gd name="connsiteY5" fmla="*/ 1351759 h 2165079"/>
              <a:gd name="connsiteX6" fmla="*/ 401101 w 1846226"/>
              <a:gd name="connsiteY6" fmla="*/ 1110538 h 2165079"/>
              <a:gd name="connsiteX7" fmla="*/ 15070 w 1846226"/>
              <a:gd name="connsiteY7" fmla="*/ 900101 h 2165079"/>
              <a:gd name="connsiteX0" fmla="*/ 15070 w 1846226"/>
              <a:gd name="connsiteY0" fmla="*/ 900101 h 2170395"/>
              <a:gd name="connsiteX1" fmla="*/ 930648 w 1846226"/>
              <a:gd name="connsiteY1" fmla="*/ 0 h 2170395"/>
              <a:gd name="connsiteX2" fmla="*/ 1846226 w 1846226"/>
              <a:gd name="connsiteY2" fmla="*/ 900101 h 2170395"/>
              <a:gd name="connsiteX3" fmla="*/ 1284066 w 1846226"/>
              <a:gd name="connsiteY3" fmla="*/ 1401905 h 2170395"/>
              <a:gd name="connsiteX4" fmla="*/ 603055 w 1846226"/>
              <a:gd name="connsiteY4" fmla="*/ 2159573 h 2170395"/>
              <a:gd name="connsiteX5" fmla="*/ 434760 w 1846226"/>
              <a:gd name="connsiteY5" fmla="*/ 1806153 h 2170395"/>
              <a:gd name="connsiteX6" fmla="*/ 855495 w 1846226"/>
              <a:gd name="connsiteY6" fmla="*/ 1351759 h 2170395"/>
              <a:gd name="connsiteX7" fmla="*/ 401101 w 1846226"/>
              <a:gd name="connsiteY7" fmla="*/ 1110538 h 2170395"/>
              <a:gd name="connsiteX8" fmla="*/ 15070 w 1846226"/>
              <a:gd name="connsiteY8" fmla="*/ 900101 h 2170395"/>
              <a:gd name="connsiteX0" fmla="*/ 1278 w 1832434"/>
              <a:gd name="connsiteY0" fmla="*/ 903296 h 2173590"/>
              <a:gd name="connsiteX1" fmla="*/ 516335 w 1832434"/>
              <a:gd name="connsiteY1" fmla="*/ 614458 h 2173590"/>
              <a:gd name="connsiteX2" fmla="*/ 916856 w 1832434"/>
              <a:gd name="connsiteY2" fmla="*/ 3195 h 2173590"/>
              <a:gd name="connsiteX3" fmla="*/ 1832434 w 1832434"/>
              <a:gd name="connsiteY3" fmla="*/ 903296 h 2173590"/>
              <a:gd name="connsiteX4" fmla="*/ 1270274 w 1832434"/>
              <a:gd name="connsiteY4" fmla="*/ 1405100 h 2173590"/>
              <a:gd name="connsiteX5" fmla="*/ 589263 w 1832434"/>
              <a:gd name="connsiteY5" fmla="*/ 2162768 h 2173590"/>
              <a:gd name="connsiteX6" fmla="*/ 420968 w 1832434"/>
              <a:gd name="connsiteY6" fmla="*/ 1809348 h 2173590"/>
              <a:gd name="connsiteX7" fmla="*/ 841703 w 1832434"/>
              <a:gd name="connsiteY7" fmla="*/ 1354954 h 2173590"/>
              <a:gd name="connsiteX8" fmla="*/ 387309 w 1832434"/>
              <a:gd name="connsiteY8" fmla="*/ 1113733 h 2173590"/>
              <a:gd name="connsiteX9" fmla="*/ 1278 w 1832434"/>
              <a:gd name="connsiteY9" fmla="*/ 903296 h 2173590"/>
              <a:gd name="connsiteX0" fmla="*/ 1278 w 1832434"/>
              <a:gd name="connsiteY0" fmla="*/ 946023 h 2216317"/>
              <a:gd name="connsiteX1" fmla="*/ 516335 w 1832434"/>
              <a:gd name="connsiteY1" fmla="*/ 657185 h 2216317"/>
              <a:gd name="connsiteX2" fmla="*/ 667800 w 1832434"/>
              <a:gd name="connsiteY2" fmla="*/ 185960 h 2216317"/>
              <a:gd name="connsiteX3" fmla="*/ 916856 w 1832434"/>
              <a:gd name="connsiteY3" fmla="*/ 45922 h 2216317"/>
              <a:gd name="connsiteX4" fmla="*/ 1832434 w 1832434"/>
              <a:gd name="connsiteY4" fmla="*/ 946023 h 2216317"/>
              <a:gd name="connsiteX5" fmla="*/ 1270274 w 1832434"/>
              <a:gd name="connsiteY5" fmla="*/ 1447827 h 2216317"/>
              <a:gd name="connsiteX6" fmla="*/ 589263 w 1832434"/>
              <a:gd name="connsiteY6" fmla="*/ 2205495 h 2216317"/>
              <a:gd name="connsiteX7" fmla="*/ 420968 w 1832434"/>
              <a:gd name="connsiteY7" fmla="*/ 1852075 h 2216317"/>
              <a:gd name="connsiteX8" fmla="*/ 841703 w 1832434"/>
              <a:gd name="connsiteY8" fmla="*/ 1397681 h 2216317"/>
              <a:gd name="connsiteX9" fmla="*/ 387309 w 1832434"/>
              <a:gd name="connsiteY9" fmla="*/ 1156460 h 2216317"/>
              <a:gd name="connsiteX10" fmla="*/ 1278 w 1832434"/>
              <a:gd name="connsiteY10" fmla="*/ 946023 h 2216317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841703 w 1832434"/>
              <a:gd name="connsiteY9" fmla="*/ 1397681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65119 w 1832434"/>
              <a:gd name="connsiteY9" fmla="*/ 1470609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25850 w 1832434"/>
              <a:gd name="connsiteY9" fmla="*/ 1397682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25850 w 1832434"/>
              <a:gd name="connsiteY9" fmla="*/ 1397682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270274 w 1832434"/>
              <a:gd name="connsiteY5" fmla="*/ 1447827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925850 w 1832434"/>
              <a:gd name="connsiteY10" fmla="*/ 1397682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925850 w 1832434"/>
              <a:gd name="connsiteY10" fmla="*/ 1397682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880971 w 1832434"/>
              <a:gd name="connsiteY10" fmla="*/ 1420121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880971 w 1832434"/>
              <a:gd name="connsiteY10" fmla="*/ 1420121 h 2205530"/>
              <a:gd name="connsiteX11" fmla="*/ 477066 w 1832434"/>
              <a:gd name="connsiteY11" fmla="*/ 1094751 h 2205530"/>
              <a:gd name="connsiteX12" fmla="*/ 387309 w 1832434"/>
              <a:gd name="connsiteY12" fmla="*/ 1156460 h 2205530"/>
              <a:gd name="connsiteX13" fmla="*/ 1278 w 1832434"/>
              <a:gd name="connsiteY13" fmla="*/ 946023 h 2205530"/>
              <a:gd name="connsiteX0" fmla="*/ 926 w 1832082"/>
              <a:gd name="connsiteY0" fmla="*/ 946023 h 2205530"/>
              <a:gd name="connsiteX1" fmla="*/ 515983 w 1832082"/>
              <a:gd name="connsiteY1" fmla="*/ 657185 h 2205530"/>
              <a:gd name="connsiteX2" fmla="*/ 667448 w 1832082"/>
              <a:gd name="connsiteY2" fmla="*/ 185960 h 2205530"/>
              <a:gd name="connsiteX3" fmla="*/ 916504 w 1832082"/>
              <a:gd name="connsiteY3" fmla="*/ 45922 h 2205530"/>
              <a:gd name="connsiteX4" fmla="*/ 1832082 w 1832082"/>
              <a:gd name="connsiteY4" fmla="*/ 946023 h 2205530"/>
              <a:gd name="connsiteX5" fmla="*/ 1584071 w 1832082"/>
              <a:gd name="connsiteY5" fmla="*/ 1604902 h 2205530"/>
              <a:gd name="connsiteX6" fmla="*/ 1060135 w 1832082"/>
              <a:gd name="connsiteY6" fmla="*/ 1986712 h 2205530"/>
              <a:gd name="connsiteX7" fmla="*/ 588911 w 1832082"/>
              <a:gd name="connsiteY7" fmla="*/ 2205495 h 2205530"/>
              <a:gd name="connsiteX8" fmla="*/ 420616 w 1832082"/>
              <a:gd name="connsiteY8" fmla="*/ 1852075 h 2205530"/>
              <a:gd name="connsiteX9" fmla="*/ 398177 w 1832082"/>
              <a:gd name="connsiteY9" fmla="*/ 1717441 h 2205530"/>
              <a:gd name="connsiteX10" fmla="*/ 880619 w 1832082"/>
              <a:gd name="connsiteY10" fmla="*/ 1420121 h 2205530"/>
              <a:gd name="connsiteX11" fmla="*/ 476714 w 1832082"/>
              <a:gd name="connsiteY11" fmla="*/ 1094751 h 2205530"/>
              <a:gd name="connsiteX12" fmla="*/ 403787 w 1832082"/>
              <a:gd name="connsiteY12" fmla="*/ 1021824 h 2205530"/>
              <a:gd name="connsiteX13" fmla="*/ 926 w 1832082"/>
              <a:gd name="connsiteY13" fmla="*/ 946023 h 2205530"/>
              <a:gd name="connsiteX0" fmla="*/ 926 w 1832082"/>
              <a:gd name="connsiteY0" fmla="*/ 946023 h 2205530"/>
              <a:gd name="connsiteX1" fmla="*/ 515983 w 1832082"/>
              <a:gd name="connsiteY1" fmla="*/ 657185 h 2205530"/>
              <a:gd name="connsiteX2" fmla="*/ 667448 w 1832082"/>
              <a:gd name="connsiteY2" fmla="*/ 185960 h 2205530"/>
              <a:gd name="connsiteX3" fmla="*/ 916504 w 1832082"/>
              <a:gd name="connsiteY3" fmla="*/ 45922 h 2205530"/>
              <a:gd name="connsiteX4" fmla="*/ 1832082 w 1832082"/>
              <a:gd name="connsiteY4" fmla="*/ 946023 h 2205530"/>
              <a:gd name="connsiteX5" fmla="*/ 1584071 w 1832082"/>
              <a:gd name="connsiteY5" fmla="*/ 1604902 h 2205530"/>
              <a:gd name="connsiteX6" fmla="*/ 1060135 w 1832082"/>
              <a:gd name="connsiteY6" fmla="*/ 1986712 h 2205530"/>
              <a:gd name="connsiteX7" fmla="*/ 588911 w 1832082"/>
              <a:gd name="connsiteY7" fmla="*/ 2205495 h 2205530"/>
              <a:gd name="connsiteX8" fmla="*/ 420616 w 1832082"/>
              <a:gd name="connsiteY8" fmla="*/ 1852075 h 2205530"/>
              <a:gd name="connsiteX9" fmla="*/ 398177 w 1832082"/>
              <a:gd name="connsiteY9" fmla="*/ 1717441 h 2205530"/>
              <a:gd name="connsiteX10" fmla="*/ 981596 w 1832082"/>
              <a:gd name="connsiteY10" fmla="*/ 1347193 h 2205530"/>
              <a:gd name="connsiteX11" fmla="*/ 476714 w 1832082"/>
              <a:gd name="connsiteY11" fmla="*/ 1094751 h 2205530"/>
              <a:gd name="connsiteX12" fmla="*/ 403787 w 1832082"/>
              <a:gd name="connsiteY12" fmla="*/ 1021824 h 2205530"/>
              <a:gd name="connsiteX13" fmla="*/ 926 w 1832082"/>
              <a:gd name="connsiteY13" fmla="*/ 946023 h 2205530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0452"/>
              <a:gd name="connsiteY0" fmla="*/ 981959 h 2241466"/>
              <a:gd name="connsiteX1" fmla="*/ 515983 w 1840452"/>
              <a:gd name="connsiteY1" fmla="*/ 693121 h 2241466"/>
              <a:gd name="connsiteX2" fmla="*/ 667448 w 1840452"/>
              <a:gd name="connsiteY2" fmla="*/ 221896 h 2241466"/>
              <a:gd name="connsiteX3" fmla="*/ 916504 w 1840452"/>
              <a:gd name="connsiteY3" fmla="*/ 81858 h 2241466"/>
              <a:gd name="connsiteX4" fmla="*/ 1391115 w 1840452"/>
              <a:gd name="connsiteY4" fmla="*/ 14334 h 2241466"/>
              <a:gd name="connsiteX5" fmla="*/ 1297050 w 1840452"/>
              <a:gd name="connsiteY5" fmla="*/ 391719 h 2241466"/>
              <a:gd name="connsiteX6" fmla="*/ 1832082 w 1840452"/>
              <a:gd name="connsiteY6" fmla="*/ 981959 h 2241466"/>
              <a:gd name="connsiteX7" fmla="*/ 1584071 w 1840452"/>
              <a:gd name="connsiteY7" fmla="*/ 1640838 h 2241466"/>
              <a:gd name="connsiteX8" fmla="*/ 1060135 w 1840452"/>
              <a:gd name="connsiteY8" fmla="*/ 2022648 h 2241466"/>
              <a:gd name="connsiteX9" fmla="*/ 588911 w 1840452"/>
              <a:gd name="connsiteY9" fmla="*/ 2241431 h 2241466"/>
              <a:gd name="connsiteX10" fmla="*/ 420616 w 1840452"/>
              <a:gd name="connsiteY10" fmla="*/ 1888011 h 2241466"/>
              <a:gd name="connsiteX11" fmla="*/ 398177 w 1840452"/>
              <a:gd name="connsiteY11" fmla="*/ 1753377 h 2241466"/>
              <a:gd name="connsiteX12" fmla="*/ 981596 w 1840452"/>
              <a:gd name="connsiteY12" fmla="*/ 1383129 h 2241466"/>
              <a:gd name="connsiteX13" fmla="*/ 476714 w 1840452"/>
              <a:gd name="connsiteY13" fmla="*/ 1130687 h 2241466"/>
              <a:gd name="connsiteX14" fmla="*/ 403787 w 1840452"/>
              <a:gd name="connsiteY14" fmla="*/ 1057760 h 2241466"/>
              <a:gd name="connsiteX15" fmla="*/ 926 w 1840452"/>
              <a:gd name="connsiteY15" fmla="*/ 981959 h 2241466"/>
              <a:gd name="connsiteX0" fmla="*/ 926 w 1840452"/>
              <a:gd name="connsiteY0" fmla="*/ 974554 h 2234061"/>
              <a:gd name="connsiteX1" fmla="*/ 515983 w 1840452"/>
              <a:gd name="connsiteY1" fmla="*/ 685716 h 2234061"/>
              <a:gd name="connsiteX2" fmla="*/ 667448 w 1840452"/>
              <a:gd name="connsiteY2" fmla="*/ 214491 h 2234061"/>
              <a:gd name="connsiteX3" fmla="*/ 1033547 w 1840452"/>
              <a:gd name="connsiteY3" fmla="*/ 198812 h 2234061"/>
              <a:gd name="connsiteX4" fmla="*/ 1391115 w 1840452"/>
              <a:gd name="connsiteY4" fmla="*/ 6929 h 2234061"/>
              <a:gd name="connsiteX5" fmla="*/ 1297050 w 1840452"/>
              <a:gd name="connsiteY5" fmla="*/ 384314 h 2234061"/>
              <a:gd name="connsiteX6" fmla="*/ 1832082 w 1840452"/>
              <a:gd name="connsiteY6" fmla="*/ 974554 h 2234061"/>
              <a:gd name="connsiteX7" fmla="*/ 1584071 w 1840452"/>
              <a:gd name="connsiteY7" fmla="*/ 1633433 h 2234061"/>
              <a:gd name="connsiteX8" fmla="*/ 1060135 w 1840452"/>
              <a:gd name="connsiteY8" fmla="*/ 2015243 h 2234061"/>
              <a:gd name="connsiteX9" fmla="*/ 588911 w 1840452"/>
              <a:gd name="connsiteY9" fmla="*/ 2234026 h 2234061"/>
              <a:gd name="connsiteX10" fmla="*/ 420616 w 1840452"/>
              <a:gd name="connsiteY10" fmla="*/ 1880606 h 2234061"/>
              <a:gd name="connsiteX11" fmla="*/ 398177 w 1840452"/>
              <a:gd name="connsiteY11" fmla="*/ 1745972 h 2234061"/>
              <a:gd name="connsiteX12" fmla="*/ 981596 w 1840452"/>
              <a:gd name="connsiteY12" fmla="*/ 1375724 h 2234061"/>
              <a:gd name="connsiteX13" fmla="*/ 476714 w 1840452"/>
              <a:gd name="connsiteY13" fmla="*/ 1123282 h 2234061"/>
              <a:gd name="connsiteX14" fmla="*/ 403787 w 1840452"/>
              <a:gd name="connsiteY14" fmla="*/ 1050355 h 2234061"/>
              <a:gd name="connsiteX15" fmla="*/ 926 w 1840452"/>
              <a:gd name="connsiteY15" fmla="*/ 974554 h 2234061"/>
              <a:gd name="connsiteX0" fmla="*/ 926 w 1840452"/>
              <a:gd name="connsiteY0" fmla="*/ 876047 h 2135554"/>
              <a:gd name="connsiteX1" fmla="*/ 515983 w 1840452"/>
              <a:gd name="connsiteY1" fmla="*/ 587209 h 2135554"/>
              <a:gd name="connsiteX2" fmla="*/ 667448 w 1840452"/>
              <a:gd name="connsiteY2" fmla="*/ 115984 h 2135554"/>
              <a:gd name="connsiteX3" fmla="*/ 1033547 w 1840452"/>
              <a:gd name="connsiteY3" fmla="*/ 100305 h 2135554"/>
              <a:gd name="connsiteX4" fmla="*/ 1274071 w 1840452"/>
              <a:gd name="connsiteY4" fmla="*/ 10835 h 2135554"/>
              <a:gd name="connsiteX5" fmla="*/ 1297050 w 1840452"/>
              <a:gd name="connsiteY5" fmla="*/ 285807 h 2135554"/>
              <a:gd name="connsiteX6" fmla="*/ 1832082 w 1840452"/>
              <a:gd name="connsiteY6" fmla="*/ 876047 h 2135554"/>
              <a:gd name="connsiteX7" fmla="*/ 1584071 w 1840452"/>
              <a:gd name="connsiteY7" fmla="*/ 1534926 h 2135554"/>
              <a:gd name="connsiteX8" fmla="*/ 1060135 w 1840452"/>
              <a:gd name="connsiteY8" fmla="*/ 1916736 h 2135554"/>
              <a:gd name="connsiteX9" fmla="*/ 588911 w 1840452"/>
              <a:gd name="connsiteY9" fmla="*/ 2135519 h 2135554"/>
              <a:gd name="connsiteX10" fmla="*/ 420616 w 1840452"/>
              <a:gd name="connsiteY10" fmla="*/ 1782099 h 2135554"/>
              <a:gd name="connsiteX11" fmla="*/ 398177 w 1840452"/>
              <a:gd name="connsiteY11" fmla="*/ 1647465 h 2135554"/>
              <a:gd name="connsiteX12" fmla="*/ 981596 w 1840452"/>
              <a:gd name="connsiteY12" fmla="*/ 1277217 h 2135554"/>
              <a:gd name="connsiteX13" fmla="*/ 476714 w 1840452"/>
              <a:gd name="connsiteY13" fmla="*/ 1024775 h 2135554"/>
              <a:gd name="connsiteX14" fmla="*/ 403787 w 1840452"/>
              <a:gd name="connsiteY14" fmla="*/ 951848 h 2135554"/>
              <a:gd name="connsiteX15" fmla="*/ 926 w 1840452"/>
              <a:gd name="connsiteY15" fmla="*/ 876047 h 2135554"/>
              <a:gd name="connsiteX0" fmla="*/ 926 w 1842914"/>
              <a:gd name="connsiteY0" fmla="*/ 876047 h 2135554"/>
              <a:gd name="connsiteX1" fmla="*/ 515983 w 1842914"/>
              <a:gd name="connsiteY1" fmla="*/ 587209 h 2135554"/>
              <a:gd name="connsiteX2" fmla="*/ 667448 w 1842914"/>
              <a:gd name="connsiteY2" fmla="*/ 115984 h 2135554"/>
              <a:gd name="connsiteX3" fmla="*/ 1033547 w 1842914"/>
              <a:gd name="connsiteY3" fmla="*/ 100305 h 2135554"/>
              <a:gd name="connsiteX4" fmla="*/ 1274071 w 1842914"/>
              <a:gd name="connsiteY4" fmla="*/ 10835 h 2135554"/>
              <a:gd name="connsiteX5" fmla="*/ 1245843 w 1842914"/>
              <a:gd name="connsiteY5" fmla="*/ 432111 h 2135554"/>
              <a:gd name="connsiteX6" fmla="*/ 1832082 w 1842914"/>
              <a:gd name="connsiteY6" fmla="*/ 876047 h 2135554"/>
              <a:gd name="connsiteX7" fmla="*/ 1584071 w 1842914"/>
              <a:gd name="connsiteY7" fmla="*/ 1534926 h 2135554"/>
              <a:gd name="connsiteX8" fmla="*/ 1060135 w 1842914"/>
              <a:gd name="connsiteY8" fmla="*/ 1916736 h 2135554"/>
              <a:gd name="connsiteX9" fmla="*/ 588911 w 1842914"/>
              <a:gd name="connsiteY9" fmla="*/ 2135519 h 2135554"/>
              <a:gd name="connsiteX10" fmla="*/ 420616 w 1842914"/>
              <a:gd name="connsiteY10" fmla="*/ 1782099 h 2135554"/>
              <a:gd name="connsiteX11" fmla="*/ 398177 w 1842914"/>
              <a:gd name="connsiteY11" fmla="*/ 1647465 h 2135554"/>
              <a:gd name="connsiteX12" fmla="*/ 981596 w 1842914"/>
              <a:gd name="connsiteY12" fmla="*/ 1277217 h 2135554"/>
              <a:gd name="connsiteX13" fmla="*/ 476714 w 1842914"/>
              <a:gd name="connsiteY13" fmla="*/ 1024775 h 2135554"/>
              <a:gd name="connsiteX14" fmla="*/ 403787 w 1842914"/>
              <a:gd name="connsiteY14" fmla="*/ 951848 h 2135554"/>
              <a:gd name="connsiteX15" fmla="*/ 926 w 1842914"/>
              <a:gd name="connsiteY15" fmla="*/ 876047 h 2135554"/>
              <a:gd name="connsiteX0" fmla="*/ 926 w 1842914"/>
              <a:gd name="connsiteY0" fmla="*/ 800575 h 2060082"/>
              <a:gd name="connsiteX1" fmla="*/ 515983 w 1842914"/>
              <a:gd name="connsiteY1" fmla="*/ 511737 h 2060082"/>
              <a:gd name="connsiteX2" fmla="*/ 667448 w 1842914"/>
              <a:gd name="connsiteY2" fmla="*/ 40512 h 2060082"/>
              <a:gd name="connsiteX3" fmla="*/ 1033547 w 1842914"/>
              <a:gd name="connsiteY3" fmla="*/ 24833 h 2060082"/>
              <a:gd name="connsiteX4" fmla="*/ 1171658 w 1842914"/>
              <a:gd name="connsiteY4" fmla="*/ 37776 h 2060082"/>
              <a:gd name="connsiteX5" fmla="*/ 1245843 w 1842914"/>
              <a:gd name="connsiteY5" fmla="*/ 356639 h 2060082"/>
              <a:gd name="connsiteX6" fmla="*/ 1832082 w 1842914"/>
              <a:gd name="connsiteY6" fmla="*/ 800575 h 2060082"/>
              <a:gd name="connsiteX7" fmla="*/ 1584071 w 1842914"/>
              <a:gd name="connsiteY7" fmla="*/ 1459454 h 2060082"/>
              <a:gd name="connsiteX8" fmla="*/ 1060135 w 1842914"/>
              <a:gd name="connsiteY8" fmla="*/ 1841264 h 2060082"/>
              <a:gd name="connsiteX9" fmla="*/ 588911 w 1842914"/>
              <a:gd name="connsiteY9" fmla="*/ 2060047 h 2060082"/>
              <a:gd name="connsiteX10" fmla="*/ 420616 w 1842914"/>
              <a:gd name="connsiteY10" fmla="*/ 1706627 h 2060082"/>
              <a:gd name="connsiteX11" fmla="*/ 398177 w 1842914"/>
              <a:gd name="connsiteY11" fmla="*/ 1571993 h 2060082"/>
              <a:gd name="connsiteX12" fmla="*/ 981596 w 1842914"/>
              <a:gd name="connsiteY12" fmla="*/ 1201745 h 2060082"/>
              <a:gd name="connsiteX13" fmla="*/ 476714 w 1842914"/>
              <a:gd name="connsiteY13" fmla="*/ 949303 h 2060082"/>
              <a:gd name="connsiteX14" fmla="*/ 403787 w 1842914"/>
              <a:gd name="connsiteY14" fmla="*/ 876376 h 2060082"/>
              <a:gd name="connsiteX15" fmla="*/ 926 w 1842914"/>
              <a:gd name="connsiteY15" fmla="*/ 800575 h 2060082"/>
              <a:gd name="connsiteX0" fmla="*/ 926 w 1847087"/>
              <a:gd name="connsiteY0" fmla="*/ 800575 h 2060082"/>
              <a:gd name="connsiteX1" fmla="*/ 515983 w 1847087"/>
              <a:gd name="connsiteY1" fmla="*/ 511737 h 2060082"/>
              <a:gd name="connsiteX2" fmla="*/ 667448 w 1847087"/>
              <a:gd name="connsiteY2" fmla="*/ 40512 h 2060082"/>
              <a:gd name="connsiteX3" fmla="*/ 1033547 w 1847087"/>
              <a:gd name="connsiteY3" fmla="*/ 24833 h 2060082"/>
              <a:gd name="connsiteX4" fmla="*/ 1171658 w 1847087"/>
              <a:gd name="connsiteY4" fmla="*/ 37776 h 2060082"/>
              <a:gd name="connsiteX5" fmla="*/ 1165376 w 1847087"/>
              <a:gd name="connsiteY5" fmla="*/ 312748 h 2060082"/>
              <a:gd name="connsiteX6" fmla="*/ 1832082 w 1847087"/>
              <a:gd name="connsiteY6" fmla="*/ 800575 h 2060082"/>
              <a:gd name="connsiteX7" fmla="*/ 1584071 w 1847087"/>
              <a:gd name="connsiteY7" fmla="*/ 1459454 h 2060082"/>
              <a:gd name="connsiteX8" fmla="*/ 1060135 w 1847087"/>
              <a:gd name="connsiteY8" fmla="*/ 1841264 h 2060082"/>
              <a:gd name="connsiteX9" fmla="*/ 588911 w 1847087"/>
              <a:gd name="connsiteY9" fmla="*/ 2060047 h 2060082"/>
              <a:gd name="connsiteX10" fmla="*/ 420616 w 1847087"/>
              <a:gd name="connsiteY10" fmla="*/ 1706627 h 2060082"/>
              <a:gd name="connsiteX11" fmla="*/ 398177 w 1847087"/>
              <a:gd name="connsiteY11" fmla="*/ 1571993 h 2060082"/>
              <a:gd name="connsiteX12" fmla="*/ 981596 w 1847087"/>
              <a:gd name="connsiteY12" fmla="*/ 1201745 h 2060082"/>
              <a:gd name="connsiteX13" fmla="*/ 476714 w 1847087"/>
              <a:gd name="connsiteY13" fmla="*/ 949303 h 2060082"/>
              <a:gd name="connsiteX14" fmla="*/ 403787 w 1847087"/>
              <a:gd name="connsiteY14" fmla="*/ 876376 h 2060082"/>
              <a:gd name="connsiteX15" fmla="*/ 926 w 1847087"/>
              <a:gd name="connsiteY15" fmla="*/ 800575 h 2060082"/>
              <a:gd name="connsiteX0" fmla="*/ 926 w 1847087"/>
              <a:gd name="connsiteY0" fmla="*/ 793557 h 2053064"/>
              <a:gd name="connsiteX1" fmla="*/ 515983 w 1847087"/>
              <a:gd name="connsiteY1" fmla="*/ 504719 h 2053064"/>
              <a:gd name="connsiteX2" fmla="*/ 763040 w 1847087"/>
              <a:gd name="connsiteY2" fmla="*/ 408140 h 2053064"/>
              <a:gd name="connsiteX3" fmla="*/ 667448 w 1847087"/>
              <a:gd name="connsiteY3" fmla="*/ 33494 h 2053064"/>
              <a:gd name="connsiteX4" fmla="*/ 1033547 w 1847087"/>
              <a:gd name="connsiteY4" fmla="*/ 17815 h 2053064"/>
              <a:gd name="connsiteX5" fmla="*/ 1171658 w 1847087"/>
              <a:gd name="connsiteY5" fmla="*/ 30758 h 2053064"/>
              <a:gd name="connsiteX6" fmla="*/ 1165376 w 1847087"/>
              <a:gd name="connsiteY6" fmla="*/ 305730 h 2053064"/>
              <a:gd name="connsiteX7" fmla="*/ 1832082 w 1847087"/>
              <a:gd name="connsiteY7" fmla="*/ 793557 h 2053064"/>
              <a:gd name="connsiteX8" fmla="*/ 1584071 w 1847087"/>
              <a:gd name="connsiteY8" fmla="*/ 1452436 h 2053064"/>
              <a:gd name="connsiteX9" fmla="*/ 1060135 w 1847087"/>
              <a:gd name="connsiteY9" fmla="*/ 1834246 h 2053064"/>
              <a:gd name="connsiteX10" fmla="*/ 588911 w 1847087"/>
              <a:gd name="connsiteY10" fmla="*/ 2053029 h 2053064"/>
              <a:gd name="connsiteX11" fmla="*/ 420616 w 1847087"/>
              <a:gd name="connsiteY11" fmla="*/ 1699609 h 2053064"/>
              <a:gd name="connsiteX12" fmla="*/ 398177 w 1847087"/>
              <a:gd name="connsiteY12" fmla="*/ 1564975 h 2053064"/>
              <a:gd name="connsiteX13" fmla="*/ 981596 w 1847087"/>
              <a:gd name="connsiteY13" fmla="*/ 1194727 h 2053064"/>
              <a:gd name="connsiteX14" fmla="*/ 476714 w 1847087"/>
              <a:gd name="connsiteY14" fmla="*/ 942285 h 2053064"/>
              <a:gd name="connsiteX15" fmla="*/ 403787 w 1847087"/>
              <a:gd name="connsiteY15" fmla="*/ 869358 h 2053064"/>
              <a:gd name="connsiteX16" fmla="*/ 926 w 1847087"/>
              <a:gd name="connsiteY16" fmla="*/ 793557 h 2053064"/>
              <a:gd name="connsiteX0" fmla="*/ 926 w 1847087"/>
              <a:gd name="connsiteY0" fmla="*/ 790001 h 2049508"/>
              <a:gd name="connsiteX1" fmla="*/ 515983 w 1847087"/>
              <a:gd name="connsiteY1" fmla="*/ 501163 h 2049508"/>
              <a:gd name="connsiteX2" fmla="*/ 763040 w 1847087"/>
              <a:gd name="connsiteY2" fmla="*/ 404584 h 2049508"/>
              <a:gd name="connsiteX3" fmla="*/ 733284 w 1847087"/>
              <a:gd name="connsiteY3" fmla="*/ 73829 h 2049508"/>
              <a:gd name="connsiteX4" fmla="*/ 1033547 w 1847087"/>
              <a:gd name="connsiteY4" fmla="*/ 14259 h 2049508"/>
              <a:gd name="connsiteX5" fmla="*/ 1171658 w 1847087"/>
              <a:gd name="connsiteY5" fmla="*/ 27202 h 2049508"/>
              <a:gd name="connsiteX6" fmla="*/ 1165376 w 1847087"/>
              <a:gd name="connsiteY6" fmla="*/ 302174 h 2049508"/>
              <a:gd name="connsiteX7" fmla="*/ 1832082 w 1847087"/>
              <a:gd name="connsiteY7" fmla="*/ 790001 h 2049508"/>
              <a:gd name="connsiteX8" fmla="*/ 1584071 w 1847087"/>
              <a:gd name="connsiteY8" fmla="*/ 1448880 h 2049508"/>
              <a:gd name="connsiteX9" fmla="*/ 1060135 w 1847087"/>
              <a:gd name="connsiteY9" fmla="*/ 1830690 h 2049508"/>
              <a:gd name="connsiteX10" fmla="*/ 588911 w 1847087"/>
              <a:gd name="connsiteY10" fmla="*/ 2049473 h 2049508"/>
              <a:gd name="connsiteX11" fmla="*/ 420616 w 1847087"/>
              <a:gd name="connsiteY11" fmla="*/ 1696053 h 2049508"/>
              <a:gd name="connsiteX12" fmla="*/ 398177 w 1847087"/>
              <a:gd name="connsiteY12" fmla="*/ 1561419 h 2049508"/>
              <a:gd name="connsiteX13" fmla="*/ 981596 w 1847087"/>
              <a:gd name="connsiteY13" fmla="*/ 1191171 h 2049508"/>
              <a:gd name="connsiteX14" fmla="*/ 476714 w 1847087"/>
              <a:gd name="connsiteY14" fmla="*/ 938729 h 2049508"/>
              <a:gd name="connsiteX15" fmla="*/ 403787 w 1847087"/>
              <a:gd name="connsiteY15" fmla="*/ 865802 h 2049508"/>
              <a:gd name="connsiteX16" fmla="*/ 926 w 1847087"/>
              <a:gd name="connsiteY16" fmla="*/ 790001 h 2049508"/>
              <a:gd name="connsiteX0" fmla="*/ 38854 w 1533885"/>
              <a:gd name="connsiteY0" fmla="*/ 797316 h 2049508"/>
              <a:gd name="connsiteX1" fmla="*/ 202781 w 1533885"/>
              <a:gd name="connsiteY1" fmla="*/ 501163 h 2049508"/>
              <a:gd name="connsiteX2" fmla="*/ 449838 w 1533885"/>
              <a:gd name="connsiteY2" fmla="*/ 404584 h 2049508"/>
              <a:gd name="connsiteX3" fmla="*/ 420082 w 1533885"/>
              <a:gd name="connsiteY3" fmla="*/ 73829 h 2049508"/>
              <a:gd name="connsiteX4" fmla="*/ 720345 w 1533885"/>
              <a:gd name="connsiteY4" fmla="*/ 14259 h 2049508"/>
              <a:gd name="connsiteX5" fmla="*/ 858456 w 1533885"/>
              <a:gd name="connsiteY5" fmla="*/ 27202 h 2049508"/>
              <a:gd name="connsiteX6" fmla="*/ 852174 w 1533885"/>
              <a:gd name="connsiteY6" fmla="*/ 302174 h 2049508"/>
              <a:gd name="connsiteX7" fmla="*/ 1518880 w 1533885"/>
              <a:gd name="connsiteY7" fmla="*/ 790001 h 2049508"/>
              <a:gd name="connsiteX8" fmla="*/ 1270869 w 1533885"/>
              <a:gd name="connsiteY8" fmla="*/ 1448880 h 2049508"/>
              <a:gd name="connsiteX9" fmla="*/ 746933 w 1533885"/>
              <a:gd name="connsiteY9" fmla="*/ 1830690 h 2049508"/>
              <a:gd name="connsiteX10" fmla="*/ 275709 w 1533885"/>
              <a:gd name="connsiteY10" fmla="*/ 2049473 h 2049508"/>
              <a:gd name="connsiteX11" fmla="*/ 107414 w 1533885"/>
              <a:gd name="connsiteY11" fmla="*/ 1696053 h 2049508"/>
              <a:gd name="connsiteX12" fmla="*/ 84975 w 1533885"/>
              <a:gd name="connsiteY12" fmla="*/ 1561419 h 2049508"/>
              <a:gd name="connsiteX13" fmla="*/ 668394 w 1533885"/>
              <a:gd name="connsiteY13" fmla="*/ 1191171 h 2049508"/>
              <a:gd name="connsiteX14" fmla="*/ 163512 w 1533885"/>
              <a:gd name="connsiteY14" fmla="*/ 938729 h 2049508"/>
              <a:gd name="connsiteX15" fmla="*/ 90585 w 1533885"/>
              <a:gd name="connsiteY15" fmla="*/ 865802 h 2049508"/>
              <a:gd name="connsiteX16" fmla="*/ 38854 w 1533885"/>
              <a:gd name="connsiteY16" fmla="*/ 797316 h 2049508"/>
              <a:gd name="connsiteX0" fmla="*/ 38854 w 1533885"/>
              <a:gd name="connsiteY0" fmla="*/ 813480 h 2065672"/>
              <a:gd name="connsiteX1" fmla="*/ 202781 w 1533885"/>
              <a:gd name="connsiteY1" fmla="*/ 517327 h 2065672"/>
              <a:gd name="connsiteX2" fmla="*/ 449838 w 1533885"/>
              <a:gd name="connsiteY2" fmla="*/ 420748 h 2065672"/>
              <a:gd name="connsiteX3" fmla="*/ 382820 w 1533885"/>
              <a:gd name="connsiteY3" fmla="*/ 29098 h 2065672"/>
              <a:gd name="connsiteX4" fmla="*/ 720345 w 1533885"/>
              <a:gd name="connsiteY4" fmla="*/ 30423 h 2065672"/>
              <a:gd name="connsiteX5" fmla="*/ 858456 w 1533885"/>
              <a:gd name="connsiteY5" fmla="*/ 43366 h 2065672"/>
              <a:gd name="connsiteX6" fmla="*/ 852174 w 1533885"/>
              <a:gd name="connsiteY6" fmla="*/ 318338 h 2065672"/>
              <a:gd name="connsiteX7" fmla="*/ 1518880 w 1533885"/>
              <a:gd name="connsiteY7" fmla="*/ 806165 h 2065672"/>
              <a:gd name="connsiteX8" fmla="*/ 1270869 w 1533885"/>
              <a:gd name="connsiteY8" fmla="*/ 1465044 h 2065672"/>
              <a:gd name="connsiteX9" fmla="*/ 746933 w 1533885"/>
              <a:gd name="connsiteY9" fmla="*/ 1846854 h 2065672"/>
              <a:gd name="connsiteX10" fmla="*/ 275709 w 1533885"/>
              <a:gd name="connsiteY10" fmla="*/ 2065637 h 2065672"/>
              <a:gd name="connsiteX11" fmla="*/ 107414 w 1533885"/>
              <a:gd name="connsiteY11" fmla="*/ 1712217 h 2065672"/>
              <a:gd name="connsiteX12" fmla="*/ 84975 w 1533885"/>
              <a:gd name="connsiteY12" fmla="*/ 1577583 h 2065672"/>
              <a:gd name="connsiteX13" fmla="*/ 668394 w 1533885"/>
              <a:gd name="connsiteY13" fmla="*/ 1207335 h 2065672"/>
              <a:gd name="connsiteX14" fmla="*/ 163512 w 1533885"/>
              <a:gd name="connsiteY14" fmla="*/ 954893 h 2065672"/>
              <a:gd name="connsiteX15" fmla="*/ 90585 w 1533885"/>
              <a:gd name="connsiteY15" fmla="*/ 881966 h 2065672"/>
              <a:gd name="connsiteX16" fmla="*/ 38854 w 1533885"/>
              <a:gd name="connsiteY16" fmla="*/ 813480 h 2065672"/>
              <a:gd name="connsiteX0" fmla="*/ 38854 w 1533885"/>
              <a:gd name="connsiteY0" fmla="*/ 803267 h 2055459"/>
              <a:gd name="connsiteX1" fmla="*/ 202781 w 1533885"/>
              <a:gd name="connsiteY1" fmla="*/ 507114 h 2055459"/>
              <a:gd name="connsiteX2" fmla="*/ 449838 w 1533885"/>
              <a:gd name="connsiteY2" fmla="*/ 410535 h 2055459"/>
              <a:gd name="connsiteX3" fmla="*/ 382820 w 1533885"/>
              <a:gd name="connsiteY3" fmla="*/ 18885 h 2055459"/>
              <a:gd name="connsiteX4" fmla="*/ 604327 w 1533885"/>
              <a:gd name="connsiteY4" fmla="*/ 57630 h 2055459"/>
              <a:gd name="connsiteX5" fmla="*/ 720345 w 1533885"/>
              <a:gd name="connsiteY5" fmla="*/ 20210 h 2055459"/>
              <a:gd name="connsiteX6" fmla="*/ 858456 w 1533885"/>
              <a:gd name="connsiteY6" fmla="*/ 33153 h 2055459"/>
              <a:gd name="connsiteX7" fmla="*/ 852174 w 1533885"/>
              <a:gd name="connsiteY7" fmla="*/ 308125 h 2055459"/>
              <a:gd name="connsiteX8" fmla="*/ 1518880 w 1533885"/>
              <a:gd name="connsiteY8" fmla="*/ 795952 h 2055459"/>
              <a:gd name="connsiteX9" fmla="*/ 1270869 w 1533885"/>
              <a:gd name="connsiteY9" fmla="*/ 1454831 h 2055459"/>
              <a:gd name="connsiteX10" fmla="*/ 746933 w 1533885"/>
              <a:gd name="connsiteY10" fmla="*/ 1836641 h 2055459"/>
              <a:gd name="connsiteX11" fmla="*/ 275709 w 1533885"/>
              <a:gd name="connsiteY11" fmla="*/ 2055424 h 2055459"/>
              <a:gd name="connsiteX12" fmla="*/ 107414 w 1533885"/>
              <a:gd name="connsiteY12" fmla="*/ 1702004 h 2055459"/>
              <a:gd name="connsiteX13" fmla="*/ 84975 w 1533885"/>
              <a:gd name="connsiteY13" fmla="*/ 1567370 h 2055459"/>
              <a:gd name="connsiteX14" fmla="*/ 668394 w 1533885"/>
              <a:gd name="connsiteY14" fmla="*/ 1197122 h 2055459"/>
              <a:gd name="connsiteX15" fmla="*/ 163512 w 1533885"/>
              <a:gd name="connsiteY15" fmla="*/ 944680 h 2055459"/>
              <a:gd name="connsiteX16" fmla="*/ 90585 w 1533885"/>
              <a:gd name="connsiteY16" fmla="*/ 871753 h 2055459"/>
              <a:gd name="connsiteX17" fmla="*/ 38854 w 1533885"/>
              <a:gd name="connsiteY17" fmla="*/ 803267 h 2055459"/>
              <a:gd name="connsiteX0" fmla="*/ 38854 w 1533885"/>
              <a:gd name="connsiteY0" fmla="*/ 796127 h 2048319"/>
              <a:gd name="connsiteX1" fmla="*/ 202781 w 1533885"/>
              <a:gd name="connsiteY1" fmla="*/ 499974 h 2048319"/>
              <a:gd name="connsiteX2" fmla="*/ 222875 w 1533885"/>
              <a:gd name="connsiteY2" fmla="*/ 103997 h 2048319"/>
              <a:gd name="connsiteX3" fmla="*/ 382820 w 1533885"/>
              <a:gd name="connsiteY3" fmla="*/ 11745 h 2048319"/>
              <a:gd name="connsiteX4" fmla="*/ 604327 w 1533885"/>
              <a:gd name="connsiteY4" fmla="*/ 50490 h 2048319"/>
              <a:gd name="connsiteX5" fmla="*/ 720345 w 1533885"/>
              <a:gd name="connsiteY5" fmla="*/ 13070 h 2048319"/>
              <a:gd name="connsiteX6" fmla="*/ 858456 w 1533885"/>
              <a:gd name="connsiteY6" fmla="*/ 26013 h 2048319"/>
              <a:gd name="connsiteX7" fmla="*/ 852174 w 1533885"/>
              <a:gd name="connsiteY7" fmla="*/ 300985 h 2048319"/>
              <a:gd name="connsiteX8" fmla="*/ 1518880 w 1533885"/>
              <a:gd name="connsiteY8" fmla="*/ 788812 h 2048319"/>
              <a:gd name="connsiteX9" fmla="*/ 1270869 w 1533885"/>
              <a:gd name="connsiteY9" fmla="*/ 1447691 h 2048319"/>
              <a:gd name="connsiteX10" fmla="*/ 746933 w 1533885"/>
              <a:gd name="connsiteY10" fmla="*/ 1829501 h 2048319"/>
              <a:gd name="connsiteX11" fmla="*/ 275709 w 1533885"/>
              <a:gd name="connsiteY11" fmla="*/ 2048284 h 2048319"/>
              <a:gd name="connsiteX12" fmla="*/ 107414 w 1533885"/>
              <a:gd name="connsiteY12" fmla="*/ 1694864 h 2048319"/>
              <a:gd name="connsiteX13" fmla="*/ 84975 w 1533885"/>
              <a:gd name="connsiteY13" fmla="*/ 1560230 h 2048319"/>
              <a:gd name="connsiteX14" fmla="*/ 668394 w 1533885"/>
              <a:gd name="connsiteY14" fmla="*/ 1189982 h 2048319"/>
              <a:gd name="connsiteX15" fmla="*/ 163512 w 1533885"/>
              <a:gd name="connsiteY15" fmla="*/ 937540 h 2048319"/>
              <a:gd name="connsiteX16" fmla="*/ 90585 w 1533885"/>
              <a:gd name="connsiteY16" fmla="*/ 864613 h 2048319"/>
              <a:gd name="connsiteX17" fmla="*/ 38854 w 1533885"/>
              <a:gd name="connsiteY17" fmla="*/ 796127 h 2048319"/>
              <a:gd name="connsiteX0" fmla="*/ 38854 w 1533885"/>
              <a:gd name="connsiteY0" fmla="*/ 796127 h 2048319"/>
              <a:gd name="connsiteX1" fmla="*/ 202781 w 1533885"/>
              <a:gd name="connsiteY1" fmla="*/ 499974 h 2048319"/>
              <a:gd name="connsiteX2" fmla="*/ 222875 w 1533885"/>
              <a:gd name="connsiteY2" fmla="*/ 103997 h 2048319"/>
              <a:gd name="connsiteX3" fmla="*/ 382820 w 1533885"/>
              <a:gd name="connsiteY3" fmla="*/ 11745 h 2048319"/>
              <a:gd name="connsiteX4" fmla="*/ 604327 w 1533885"/>
              <a:gd name="connsiteY4" fmla="*/ 50490 h 2048319"/>
              <a:gd name="connsiteX5" fmla="*/ 720345 w 1533885"/>
              <a:gd name="connsiteY5" fmla="*/ 13070 h 2048319"/>
              <a:gd name="connsiteX6" fmla="*/ 858456 w 1533885"/>
              <a:gd name="connsiteY6" fmla="*/ 26013 h 2048319"/>
              <a:gd name="connsiteX7" fmla="*/ 852174 w 1533885"/>
              <a:gd name="connsiteY7" fmla="*/ 300985 h 2048319"/>
              <a:gd name="connsiteX8" fmla="*/ 1518880 w 1533885"/>
              <a:gd name="connsiteY8" fmla="*/ 788812 h 2048319"/>
              <a:gd name="connsiteX9" fmla="*/ 1270869 w 1533885"/>
              <a:gd name="connsiteY9" fmla="*/ 1447691 h 2048319"/>
              <a:gd name="connsiteX10" fmla="*/ 746933 w 1533885"/>
              <a:gd name="connsiteY10" fmla="*/ 1829501 h 2048319"/>
              <a:gd name="connsiteX11" fmla="*/ 275709 w 1533885"/>
              <a:gd name="connsiteY11" fmla="*/ 2048284 h 2048319"/>
              <a:gd name="connsiteX12" fmla="*/ 107414 w 1533885"/>
              <a:gd name="connsiteY12" fmla="*/ 1694864 h 2048319"/>
              <a:gd name="connsiteX13" fmla="*/ 84975 w 1533885"/>
              <a:gd name="connsiteY13" fmla="*/ 1560230 h 2048319"/>
              <a:gd name="connsiteX14" fmla="*/ 668394 w 1533885"/>
              <a:gd name="connsiteY14" fmla="*/ 1189982 h 2048319"/>
              <a:gd name="connsiteX15" fmla="*/ 163512 w 1533885"/>
              <a:gd name="connsiteY15" fmla="*/ 937540 h 2048319"/>
              <a:gd name="connsiteX16" fmla="*/ 90585 w 1533885"/>
              <a:gd name="connsiteY16" fmla="*/ 864613 h 2048319"/>
              <a:gd name="connsiteX17" fmla="*/ 38854 w 1533885"/>
              <a:gd name="connsiteY17" fmla="*/ 796127 h 2048319"/>
              <a:gd name="connsiteX0" fmla="*/ 36946 w 1531977"/>
              <a:gd name="connsiteY0" fmla="*/ 796127 h 2048319"/>
              <a:gd name="connsiteX1" fmla="*/ 166998 w 1531977"/>
              <a:gd name="connsiteY1" fmla="*/ 144757 h 2048319"/>
              <a:gd name="connsiteX2" fmla="*/ 220967 w 1531977"/>
              <a:gd name="connsiteY2" fmla="*/ 103997 h 2048319"/>
              <a:gd name="connsiteX3" fmla="*/ 380912 w 1531977"/>
              <a:gd name="connsiteY3" fmla="*/ 11745 h 2048319"/>
              <a:gd name="connsiteX4" fmla="*/ 602419 w 1531977"/>
              <a:gd name="connsiteY4" fmla="*/ 50490 h 2048319"/>
              <a:gd name="connsiteX5" fmla="*/ 718437 w 1531977"/>
              <a:gd name="connsiteY5" fmla="*/ 13070 h 2048319"/>
              <a:gd name="connsiteX6" fmla="*/ 856548 w 1531977"/>
              <a:gd name="connsiteY6" fmla="*/ 26013 h 2048319"/>
              <a:gd name="connsiteX7" fmla="*/ 850266 w 1531977"/>
              <a:gd name="connsiteY7" fmla="*/ 300985 h 2048319"/>
              <a:gd name="connsiteX8" fmla="*/ 1516972 w 1531977"/>
              <a:gd name="connsiteY8" fmla="*/ 788812 h 2048319"/>
              <a:gd name="connsiteX9" fmla="*/ 1268961 w 1531977"/>
              <a:gd name="connsiteY9" fmla="*/ 1447691 h 2048319"/>
              <a:gd name="connsiteX10" fmla="*/ 745025 w 1531977"/>
              <a:gd name="connsiteY10" fmla="*/ 1829501 h 2048319"/>
              <a:gd name="connsiteX11" fmla="*/ 273801 w 1531977"/>
              <a:gd name="connsiteY11" fmla="*/ 2048284 h 2048319"/>
              <a:gd name="connsiteX12" fmla="*/ 105506 w 1531977"/>
              <a:gd name="connsiteY12" fmla="*/ 1694864 h 2048319"/>
              <a:gd name="connsiteX13" fmla="*/ 83067 w 1531977"/>
              <a:gd name="connsiteY13" fmla="*/ 1560230 h 2048319"/>
              <a:gd name="connsiteX14" fmla="*/ 666486 w 1531977"/>
              <a:gd name="connsiteY14" fmla="*/ 1189982 h 2048319"/>
              <a:gd name="connsiteX15" fmla="*/ 161604 w 1531977"/>
              <a:gd name="connsiteY15" fmla="*/ 937540 h 2048319"/>
              <a:gd name="connsiteX16" fmla="*/ 88677 w 1531977"/>
              <a:gd name="connsiteY16" fmla="*/ 864613 h 2048319"/>
              <a:gd name="connsiteX17" fmla="*/ 36946 w 1531977"/>
              <a:gd name="connsiteY17" fmla="*/ 796127 h 2048319"/>
              <a:gd name="connsiteX0" fmla="*/ 36946 w 1531977"/>
              <a:gd name="connsiteY0" fmla="*/ 796127 h 2048319"/>
              <a:gd name="connsiteX1" fmla="*/ 166998 w 1531977"/>
              <a:gd name="connsiteY1" fmla="*/ 144757 h 2048319"/>
              <a:gd name="connsiteX2" fmla="*/ 220967 w 1531977"/>
              <a:gd name="connsiteY2" fmla="*/ 103997 h 2048319"/>
              <a:gd name="connsiteX3" fmla="*/ 380912 w 1531977"/>
              <a:gd name="connsiteY3" fmla="*/ 11745 h 2048319"/>
              <a:gd name="connsiteX4" fmla="*/ 602419 w 1531977"/>
              <a:gd name="connsiteY4" fmla="*/ 50490 h 2048319"/>
              <a:gd name="connsiteX5" fmla="*/ 718437 w 1531977"/>
              <a:gd name="connsiteY5" fmla="*/ 13070 h 2048319"/>
              <a:gd name="connsiteX6" fmla="*/ 856548 w 1531977"/>
              <a:gd name="connsiteY6" fmla="*/ 26013 h 2048319"/>
              <a:gd name="connsiteX7" fmla="*/ 850266 w 1531977"/>
              <a:gd name="connsiteY7" fmla="*/ 300985 h 2048319"/>
              <a:gd name="connsiteX8" fmla="*/ 1516972 w 1531977"/>
              <a:gd name="connsiteY8" fmla="*/ 788812 h 2048319"/>
              <a:gd name="connsiteX9" fmla="*/ 1268961 w 1531977"/>
              <a:gd name="connsiteY9" fmla="*/ 1447691 h 2048319"/>
              <a:gd name="connsiteX10" fmla="*/ 745025 w 1531977"/>
              <a:gd name="connsiteY10" fmla="*/ 1829501 h 2048319"/>
              <a:gd name="connsiteX11" fmla="*/ 273801 w 1531977"/>
              <a:gd name="connsiteY11" fmla="*/ 2048284 h 2048319"/>
              <a:gd name="connsiteX12" fmla="*/ 105506 w 1531977"/>
              <a:gd name="connsiteY12" fmla="*/ 1694864 h 2048319"/>
              <a:gd name="connsiteX13" fmla="*/ 83067 w 1531977"/>
              <a:gd name="connsiteY13" fmla="*/ 1560230 h 2048319"/>
              <a:gd name="connsiteX14" fmla="*/ 666486 w 1531977"/>
              <a:gd name="connsiteY14" fmla="*/ 1189982 h 2048319"/>
              <a:gd name="connsiteX15" fmla="*/ 161604 w 1531977"/>
              <a:gd name="connsiteY15" fmla="*/ 937540 h 2048319"/>
              <a:gd name="connsiteX16" fmla="*/ 88677 w 1531977"/>
              <a:gd name="connsiteY16" fmla="*/ 864613 h 2048319"/>
              <a:gd name="connsiteX17" fmla="*/ 36946 w 1531977"/>
              <a:gd name="connsiteY17" fmla="*/ 796127 h 2048319"/>
              <a:gd name="connsiteX0" fmla="*/ 118242 w 1613273"/>
              <a:gd name="connsiteY0" fmla="*/ 796127 h 2048319"/>
              <a:gd name="connsiteX1" fmla="*/ 2826 w 1613273"/>
              <a:gd name="connsiteY1" fmla="*/ 517346 h 2048319"/>
              <a:gd name="connsiteX2" fmla="*/ 248294 w 1613273"/>
              <a:gd name="connsiteY2" fmla="*/ 144757 h 2048319"/>
              <a:gd name="connsiteX3" fmla="*/ 302263 w 1613273"/>
              <a:gd name="connsiteY3" fmla="*/ 103997 h 2048319"/>
              <a:gd name="connsiteX4" fmla="*/ 462208 w 1613273"/>
              <a:gd name="connsiteY4" fmla="*/ 11745 h 2048319"/>
              <a:gd name="connsiteX5" fmla="*/ 683715 w 1613273"/>
              <a:gd name="connsiteY5" fmla="*/ 50490 h 2048319"/>
              <a:gd name="connsiteX6" fmla="*/ 799733 w 1613273"/>
              <a:gd name="connsiteY6" fmla="*/ 13070 h 2048319"/>
              <a:gd name="connsiteX7" fmla="*/ 937844 w 1613273"/>
              <a:gd name="connsiteY7" fmla="*/ 26013 h 2048319"/>
              <a:gd name="connsiteX8" fmla="*/ 931562 w 1613273"/>
              <a:gd name="connsiteY8" fmla="*/ 300985 h 2048319"/>
              <a:gd name="connsiteX9" fmla="*/ 1598268 w 1613273"/>
              <a:gd name="connsiteY9" fmla="*/ 788812 h 2048319"/>
              <a:gd name="connsiteX10" fmla="*/ 1350257 w 1613273"/>
              <a:gd name="connsiteY10" fmla="*/ 1447691 h 2048319"/>
              <a:gd name="connsiteX11" fmla="*/ 826321 w 1613273"/>
              <a:gd name="connsiteY11" fmla="*/ 1829501 h 2048319"/>
              <a:gd name="connsiteX12" fmla="*/ 355097 w 1613273"/>
              <a:gd name="connsiteY12" fmla="*/ 2048284 h 2048319"/>
              <a:gd name="connsiteX13" fmla="*/ 186802 w 1613273"/>
              <a:gd name="connsiteY13" fmla="*/ 1694864 h 2048319"/>
              <a:gd name="connsiteX14" fmla="*/ 164363 w 1613273"/>
              <a:gd name="connsiteY14" fmla="*/ 1560230 h 2048319"/>
              <a:gd name="connsiteX15" fmla="*/ 747782 w 1613273"/>
              <a:gd name="connsiteY15" fmla="*/ 1189982 h 2048319"/>
              <a:gd name="connsiteX16" fmla="*/ 242900 w 1613273"/>
              <a:gd name="connsiteY16" fmla="*/ 937540 h 2048319"/>
              <a:gd name="connsiteX17" fmla="*/ 169973 w 1613273"/>
              <a:gd name="connsiteY17" fmla="*/ 864613 h 2048319"/>
              <a:gd name="connsiteX18" fmla="*/ 118242 w 1613273"/>
              <a:gd name="connsiteY18" fmla="*/ 796127 h 2048319"/>
              <a:gd name="connsiteX0" fmla="*/ 126049 w 1621080"/>
              <a:gd name="connsiteY0" fmla="*/ 796127 h 2048319"/>
              <a:gd name="connsiteX1" fmla="*/ 10633 w 1621080"/>
              <a:gd name="connsiteY1" fmla="*/ 517346 h 2048319"/>
              <a:gd name="connsiteX2" fmla="*/ 24183 w 1621080"/>
              <a:gd name="connsiteY2" fmla="*/ 192575 h 2048319"/>
              <a:gd name="connsiteX3" fmla="*/ 256101 w 1621080"/>
              <a:gd name="connsiteY3" fmla="*/ 144757 h 2048319"/>
              <a:gd name="connsiteX4" fmla="*/ 310070 w 1621080"/>
              <a:gd name="connsiteY4" fmla="*/ 103997 h 2048319"/>
              <a:gd name="connsiteX5" fmla="*/ 470015 w 1621080"/>
              <a:gd name="connsiteY5" fmla="*/ 11745 h 2048319"/>
              <a:gd name="connsiteX6" fmla="*/ 691522 w 1621080"/>
              <a:gd name="connsiteY6" fmla="*/ 50490 h 2048319"/>
              <a:gd name="connsiteX7" fmla="*/ 807540 w 1621080"/>
              <a:gd name="connsiteY7" fmla="*/ 13070 h 2048319"/>
              <a:gd name="connsiteX8" fmla="*/ 945651 w 1621080"/>
              <a:gd name="connsiteY8" fmla="*/ 26013 h 2048319"/>
              <a:gd name="connsiteX9" fmla="*/ 939369 w 1621080"/>
              <a:gd name="connsiteY9" fmla="*/ 300985 h 2048319"/>
              <a:gd name="connsiteX10" fmla="*/ 1606075 w 1621080"/>
              <a:gd name="connsiteY10" fmla="*/ 788812 h 2048319"/>
              <a:gd name="connsiteX11" fmla="*/ 1358064 w 1621080"/>
              <a:gd name="connsiteY11" fmla="*/ 1447691 h 2048319"/>
              <a:gd name="connsiteX12" fmla="*/ 834128 w 1621080"/>
              <a:gd name="connsiteY12" fmla="*/ 1829501 h 2048319"/>
              <a:gd name="connsiteX13" fmla="*/ 362904 w 1621080"/>
              <a:gd name="connsiteY13" fmla="*/ 2048284 h 2048319"/>
              <a:gd name="connsiteX14" fmla="*/ 194609 w 1621080"/>
              <a:gd name="connsiteY14" fmla="*/ 1694864 h 2048319"/>
              <a:gd name="connsiteX15" fmla="*/ 172170 w 1621080"/>
              <a:gd name="connsiteY15" fmla="*/ 1560230 h 2048319"/>
              <a:gd name="connsiteX16" fmla="*/ 755589 w 1621080"/>
              <a:gd name="connsiteY16" fmla="*/ 1189982 h 2048319"/>
              <a:gd name="connsiteX17" fmla="*/ 250707 w 1621080"/>
              <a:gd name="connsiteY17" fmla="*/ 937540 h 2048319"/>
              <a:gd name="connsiteX18" fmla="*/ 177780 w 1621080"/>
              <a:gd name="connsiteY18" fmla="*/ 864613 h 2048319"/>
              <a:gd name="connsiteX19" fmla="*/ 126049 w 1621080"/>
              <a:gd name="connsiteY19" fmla="*/ 796127 h 2048319"/>
              <a:gd name="connsiteX0" fmla="*/ 126049 w 1621080"/>
              <a:gd name="connsiteY0" fmla="*/ 796127 h 2048319"/>
              <a:gd name="connsiteX1" fmla="*/ 10633 w 1621080"/>
              <a:gd name="connsiteY1" fmla="*/ 517346 h 2048319"/>
              <a:gd name="connsiteX2" fmla="*/ 24183 w 1621080"/>
              <a:gd name="connsiteY2" fmla="*/ 192575 h 2048319"/>
              <a:gd name="connsiteX3" fmla="*/ 256101 w 1621080"/>
              <a:gd name="connsiteY3" fmla="*/ 144757 h 2048319"/>
              <a:gd name="connsiteX4" fmla="*/ 310070 w 1621080"/>
              <a:gd name="connsiteY4" fmla="*/ 103997 h 2048319"/>
              <a:gd name="connsiteX5" fmla="*/ 470015 w 1621080"/>
              <a:gd name="connsiteY5" fmla="*/ 11745 h 2048319"/>
              <a:gd name="connsiteX6" fmla="*/ 691522 w 1621080"/>
              <a:gd name="connsiteY6" fmla="*/ 50490 h 2048319"/>
              <a:gd name="connsiteX7" fmla="*/ 807540 w 1621080"/>
              <a:gd name="connsiteY7" fmla="*/ 13070 h 2048319"/>
              <a:gd name="connsiteX8" fmla="*/ 945651 w 1621080"/>
              <a:gd name="connsiteY8" fmla="*/ 26013 h 2048319"/>
              <a:gd name="connsiteX9" fmla="*/ 939369 w 1621080"/>
              <a:gd name="connsiteY9" fmla="*/ 300985 h 2048319"/>
              <a:gd name="connsiteX10" fmla="*/ 1606075 w 1621080"/>
              <a:gd name="connsiteY10" fmla="*/ 788812 h 2048319"/>
              <a:gd name="connsiteX11" fmla="*/ 1358064 w 1621080"/>
              <a:gd name="connsiteY11" fmla="*/ 1447691 h 2048319"/>
              <a:gd name="connsiteX12" fmla="*/ 834128 w 1621080"/>
              <a:gd name="connsiteY12" fmla="*/ 1829501 h 2048319"/>
              <a:gd name="connsiteX13" fmla="*/ 362904 w 1621080"/>
              <a:gd name="connsiteY13" fmla="*/ 2048284 h 2048319"/>
              <a:gd name="connsiteX14" fmla="*/ 194609 w 1621080"/>
              <a:gd name="connsiteY14" fmla="*/ 1694864 h 2048319"/>
              <a:gd name="connsiteX15" fmla="*/ 172170 w 1621080"/>
              <a:gd name="connsiteY15" fmla="*/ 1560230 h 2048319"/>
              <a:gd name="connsiteX16" fmla="*/ 755589 w 1621080"/>
              <a:gd name="connsiteY16" fmla="*/ 1189982 h 2048319"/>
              <a:gd name="connsiteX17" fmla="*/ 220220 w 1621080"/>
              <a:gd name="connsiteY17" fmla="*/ 1039031 h 2048319"/>
              <a:gd name="connsiteX18" fmla="*/ 177780 w 1621080"/>
              <a:gd name="connsiteY18" fmla="*/ 864613 h 2048319"/>
              <a:gd name="connsiteX19" fmla="*/ 126049 w 1621080"/>
              <a:gd name="connsiteY19" fmla="*/ 796127 h 2048319"/>
              <a:gd name="connsiteX0" fmla="*/ 92174 w 1621080"/>
              <a:gd name="connsiteY0" fmla="*/ 872245 h 2048319"/>
              <a:gd name="connsiteX1" fmla="*/ 10633 w 1621080"/>
              <a:gd name="connsiteY1" fmla="*/ 517346 h 2048319"/>
              <a:gd name="connsiteX2" fmla="*/ 24183 w 1621080"/>
              <a:gd name="connsiteY2" fmla="*/ 192575 h 2048319"/>
              <a:gd name="connsiteX3" fmla="*/ 256101 w 1621080"/>
              <a:gd name="connsiteY3" fmla="*/ 144757 h 2048319"/>
              <a:gd name="connsiteX4" fmla="*/ 310070 w 1621080"/>
              <a:gd name="connsiteY4" fmla="*/ 103997 h 2048319"/>
              <a:gd name="connsiteX5" fmla="*/ 470015 w 1621080"/>
              <a:gd name="connsiteY5" fmla="*/ 11745 h 2048319"/>
              <a:gd name="connsiteX6" fmla="*/ 691522 w 1621080"/>
              <a:gd name="connsiteY6" fmla="*/ 50490 h 2048319"/>
              <a:gd name="connsiteX7" fmla="*/ 807540 w 1621080"/>
              <a:gd name="connsiteY7" fmla="*/ 13070 h 2048319"/>
              <a:gd name="connsiteX8" fmla="*/ 945651 w 1621080"/>
              <a:gd name="connsiteY8" fmla="*/ 26013 h 2048319"/>
              <a:gd name="connsiteX9" fmla="*/ 939369 w 1621080"/>
              <a:gd name="connsiteY9" fmla="*/ 300985 h 2048319"/>
              <a:gd name="connsiteX10" fmla="*/ 1606075 w 1621080"/>
              <a:gd name="connsiteY10" fmla="*/ 788812 h 2048319"/>
              <a:gd name="connsiteX11" fmla="*/ 1358064 w 1621080"/>
              <a:gd name="connsiteY11" fmla="*/ 1447691 h 2048319"/>
              <a:gd name="connsiteX12" fmla="*/ 834128 w 1621080"/>
              <a:gd name="connsiteY12" fmla="*/ 1829501 h 2048319"/>
              <a:gd name="connsiteX13" fmla="*/ 362904 w 1621080"/>
              <a:gd name="connsiteY13" fmla="*/ 2048284 h 2048319"/>
              <a:gd name="connsiteX14" fmla="*/ 194609 w 1621080"/>
              <a:gd name="connsiteY14" fmla="*/ 1694864 h 2048319"/>
              <a:gd name="connsiteX15" fmla="*/ 172170 w 1621080"/>
              <a:gd name="connsiteY15" fmla="*/ 1560230 h 2048319"/>
              <a:gd name="connsiteX16" fmla="*/ 755589 w 1621080"/>
              <a:gd name="connsiteY16" fmla="*/ 1189982 h 2048319"/>
              <a:gd name="connsiteX17" fmla="*/ 220220 w 1621080"/>
              <a:gd name="connsiteY17" fmla="*/ 1039031 h 2048319"/>
              <a:gd name="connsiteX18" fmla="*/ 177780 w 1621080"/>
              <a:gd name="connsiteY18" fmla="*/ 864613 h 2048319"/>
              <a:gd name="connsiteX19" fmla="*/ 92174 w 1621080"/>
              <a:gd name="connsiteY19" fmla="*/ 872245 h 2048319"/>
              <a:gd name="connsiteX0" fmla="*/ 92174 w 1621080"/>
              <a:gd name="connsiteY0" fmla="*/ 872245 h 2048319"/>
              <a:gd name="connsiteX1" fmla="*/ 10633 w 1621080"/>
              <a:gd name="connsiteY1" fmla="*/ 517346 h 2048319"/>
              <a:gd name="connsiteX2" fmla="*/ 24183 w 1621080"/>
              <a:gd name="connsiteY2" fmla="*/ 192575 h 2048319"/>
              <a:gd name="connsiteX3" fmla="*/ 256101 w 1621080"/>
              <a:gd name="connsiteY3" fmla="*/ 144757 h 2048319"/>
              <a:gd name="connsiteX4" fmla="*/ 310070 w 1621080"/>
              <a:gd name="connsiteY4" fmla="*/ 103997 h 2048319"/>
              <a:gd name="connsiteX5" fmla="*/ 470015 w 1621080"/>
              <a:gd name="connsiteY5" fmla="*/ 11745 h 2048319"/>
              <a:gd name="connsiteX6" fmla="*/ 691522 w 1621080"/>
              <a:gd name="connsiteY6" fmla="*/ 50490 h 2048319"/>
              <a:gd name="connsiteX7" fmla="*/ 807540 w 1621080"/>
              <a:gd name="connsiteY7" fmla="*/ 13070 h 2048319"/>
              <a:gd name="connsiteX8" fmla="*/ 945651 w 1621080"/>
              <a:gd name="connsiteY8" fmla="*/ 26013 h 2048319"/>
              <a:gd name="connsiteX9" fmla="*/ 939369 w 1621080"/>
              <a:gd name="connsiteY9" fmla="*/ 300985 h 2048319"/>
              <a:gd name="connsiteX10" fmla="*/ 1606075 w 1621080"/>
              <a:gd name="connsiteY10" fmla="*/ 788812 h 2048319"/>
              <a:gd name="connsiteX11" fmla="*/ 1358064 w 1621080"/>
              <a:gd name="connsiteY11" fmla="*/ 1447691 h 2048319"/>
              <a:gd name="connsiteX12" fmla="*/ 834128 w 1621080"/>
              <a:gd name="connsiteY12" fmla="*/ 1829501 h 2048319"/>
              <a:gd name="connsiteX13" fmla="*/ 362904 w 1621080"/>
              <a:gd name="connsiteY13" fmla="*/ 2048284 h 2048319"/>
              <a:gd name="connsiteX14" fmla="*/ 194609 w 1621080"/>
              <a:gd name="connsiteY14" fmla="*/ 1694864 h 2048319"/>
              <a:gd name="connsiteX15" fmla="*/ 172170 w 1621080"/>
              <a:gd name="connsiteY15" fmla="*/ 1560230 h 2048319"/>
              <a:gd name="connsiteX16" fmla="*/ 755589 w 1621080"/>
              <a:gd name="connsiteY16" fmla="*/ 1189982 h 2048319"/>
              <a:gd name="connsiteX17" fmla="*/ 220220 w 1621080"/>
              <a:gd name="connsiteY17" fmla="*/ 1039031 h 2048319"/>
              <a:gd name="connsiteX18" fmla="*/ 164230 w 1621080"/>
              <a:gd name="connsiteY18" fmla="*/ 971178 h 2048319"/>
              <a:gd name="connsiteX19" fmla="*/ 92174 w 1621080"/>
              <a:gd name="connsiteY19" fmla="*/ 872245 h 2048319"/>
              <a:gd name="connsiteX0" fmla="*/ 92174 w 1621080"/>
              <a:gd name="connsiteY0" fmla="*/ 872245 h 2048319"/>
              <a:gd name="connsiteX1" fmla="*/ 10633 w 1621080"/>
              <a:gd name="connsiteY1" fmla="*/ 517346 h 2048319"/>
              <a:gd name="connsiteX2" fmla="*/ 24183 w 1621080"/>
              <a:gd name="connsiteY2" fmla="*/ 192575 h 2048319"/>
              <a:gd name="connsiteX3" fmla="*/ 256101 w 1621080"/>
              <a:gd name="connsiteY3" fmla="*/ 144757 h 2048319"/>
              <a:gd name="connsiteX4" fmla="*/ 310070 w 1621080"/>
              <a:gd name="connsiteY4" fmla="*/ 103997 h 2048319"/>
              <a:gd name="connsiteX5" fmla="*/ 470015 w 1621080"/>
              <a:gd name="connsiteY5" fmla="*/ 11745 h 2048319"/>
              <a:gd name="connsiteX6" fmla="*/ 691522 w 1621080"/>
              <a:gd name="connsiteY6" fmla="*/ 50490 h 2048319"/>
              <a:gd name="connsiteX7" fmla="*/ 807540 w 1621080"/>
              <a:gd name="connsiteY7" fmla="*/ 13070 h 2048319"/>
              <a:gd name="connsiteX8" fmla="*/ 945651 w 1621080"/>
              <a:gd name="connsiteY8" fmla="*/ 26013 h 2048319"/>
              <a:gd name="connsiteX9" fmla="*/ 939369 w 1621080"/>
              <a:gd name="connsiteY9" fmla="*/ 300985 h 2048319"/>
              <a:gd name="connsiteX10" fmla="*/ 1606075 w 1621080"/>
              <a:gd name="connsiteY10" fmla="*/ 788812 h 2048319"/>
              <a:gd name="connsiteX11" fmla="*/ 1358064 w 1621080"/>
              <a:gd name="connsiteY11" fmla="*/ 1447691 h 2048319"/>
              <a:gd name="connsiteX12" fmla="*/ 834128 w 1621080"/>
              <a:gd name="connsiteY12" fmla="*/ 1829501 h 2048319"/>
              <a:gd name="connsiteX13" fmla="*/ 362904 w 1621080"/>
              <a:gd name="connsiteY13" fmla="*/ 2048284 h 2048319"/>
              <a:gd name="connsiteX14" fmla="*/ 194609 w 1621080"/>
              <a:gd name="connsiteY14" fmla="*/ 1694864 h 2048319"/>
              <a:gd name="connsiteX15" fmla="*/ 172170 w 1621080"/>
              <a:gd name="connsiteY15" fmla="*/ 1560230 h 2048319"/>
              <a:gd name="connsiteX16" fmla="*/ 342313 w 1621080"/>
              <a:gd name="connsiteY16" fmla="*/ 1352367 h 2048319"/>
              <a:gd name="connsiteX17" fmla="*/ 220220 w 1621080"/>
              <a:gd name="connsiteY17" fmla="*/ 1039031 h 2048319"/>
              <a:gd name="connsiteX18" fmla="*/ 164230 w 1621080"/>
              <a:gd name="connsiteY18" fmla="*/ 971178 h 2048319"/>
              <a:gd name="connsiteX19" fmla="*/ 92174 w 1621080"/>
              <a:gd name="connsiteY19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342313 w 1621080"/>
              <a:gd name="connsiteY17" fmla="*/ 1352367 h 2048319"/>
              <a:gd name="connsiteX18" fmla="*/ 220220 w 1621080"/>
              <a:gd name="connsiteY18" fmla="*/ 1039031 h 2048319"/>
              <a:gd name="connsiteX19" fmla="*/ 164230 w 1621080"/>
              <a:gd name="connsiteY19" fmla="*/ 971178 h 2048319"/>
              <a:gd name="connsiteX20" fmla="*/ 92174 w 1621080"/>
              <a:gd name="connsiteY20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487975 w 1621080"/>
              <a:gd name="connsiteY17" fmla="*/ 1403112 h 2048319"/>
              <a:gd name="connsiteX18" fmla="*/ 220220 w 1621080"/>
              <a:gd name="connsiteY18" fmla="*/ 1039031 h 2048319"/>
              <a:gd name="connsiteX19" fmla="*/ 164230 w 1621080"/>
              <a:gd name="connsiteY19" fmla="*/ 971178 h 2048319"/>
              <a:gd name="connsiteX20" fmla="*/ 92174 w 1621080"/>
              <a:gd name="connsiteY20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464263 w 1621080"/>
              <a:gd name="connsiteY17" fmla="*/ 1423410 h 2048319"/>
              <a:gd name="connsiteX18" fmla="*/ 220220 w 1621080"/>
              <a:gd name="connsiteY18" fmla="*/ 1039031 h 2048319"/>
              <a:gd name="connsiteX19" fmla="*/ 164230 w 1621080"/>
              <a:gd name="connsiteY19" fmla="*/ 971178 h 2048319"/>
              <a:gd name="connsiteX20" fmla="*/ 92174 w 1621080"/>
              <a:gd name="connsiteY20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650576 w 1621080"/>
              <a:gd name="connsiteY17" fmla="*/ 1499528 h 2048319"/>
              <a:gd name="connsiteX18" fmla="*/ 220220 w 1621080"/>
              <a:gd name="connsiteY18" fmla="*/ 1039031 h 2048319"/>
              <a:gd name="connsiteX19" fmla="*/ 164230 w 1621080"/>
              <a:gd name="connsiteY19" fmla="*/ 971178 h 2048319"/>
              <a:gd name="connsiteX20" fmla="*/ 92174 w 1621080"/>
              <a:gd name="connsiteY20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650576 w 1621080"/>
              <a:gd name="connsiteY17" fmla="*/ 1499528 h 2048319"/>
              <a:gd name="connsiteX18" fmla="*/ 462873 w 1621080"/>
              <a:gd name="connsiteY18" fmla="*/ 1329271 h 2048319"/>
              <a:gd name="connsiteX19" fmla="*/ 220220 w 1621080"/>
              <a:gd name="connsiteY19" fmla="*/ 1039031 h 2048319"/>
              <a:gd name="connsiteX20" fmla="*/ 164230 w 1621080"/>
              <a:gd name="connsiteY20" fmla="*/ 971178 h 2048319"/>
              <a:gd name="connsiteX21" fmla="*/ 92174 w 1621080"/>
              <a:gd name="connsiteY21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510298 w 1621080"/>
              <a:gd name="connsiteY17" fmla="*/ 1567774 h 2048319"/>
              <a:gd name="connsiteX18" fmla="*/ 650576 w 1621080"/>
              <a:gd name="connsiteY18" fmla="*/ 1499528 h 2048319"/>
              <a:gd name="connsiteX19" fmla="*/ 462873 w 1621080"/>
              <a:gd name="connsiteY19" fmla="*/ 1329271 h 2048319"/>
              <a:gd name="connsiteX20" fmla="*/ 220220 w 1621080"/>
              <a:gd name="connsiteY20" fmla="*/ 1039031 h 2048319"/>
              <a:gd name="connsiteX21" fmla="*/ 164230 w 1621080"/>
              <a:gd name="connsiteY21" fmla="*/ 971178 h 2048319"/>
              <a:gd name="connsiteX22" fmla="*/ 92174 w 1621080"/>
              <a:gd name="connsiteY22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493361 w 1621080"/>
              <a:gd name="connsiteY17" fmla="*/ 1567774 h 2048319"/>
              <a:gd name="connsiteX18" fmla="*/ 650576 w 1621080"/>
              <a:gd name="connsiteY18" fmla="*/ 1499528 h 2048319"/>
              <a:gd name="connsiteX19" fmla="*/ 462873 w 1621080"/>
              <a:gd name="connsiteY19" fmla="*/ 1329271 h 2048319"/>
              <a:gd name="connsiteX20" fmla="*/ 220220 w 1621080"/>
              <a:gd name="connsiteY20" fmla="*/ 1039031 h 2048319"/>
              <a:gd name="connsiteX21" fmla="*/ 164230 w 1621080"/>
              <a:gd name="connsiteY21" fmla="*/ 971178 h 2048319"/>
              <a:gd name="connsiteX22" fmla="*/ 92174 w 1621080"/>
              <a:gd name="connsiteY22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493361 w 1621080"/>
              <a:gd name="connsiteY17" fmla="*/ 1567774 h 2048319"/>
              <a:gd name="connsiteX18" fmla="*/ 650576 w 1621080"/>
              <a:gd name="connsiteY18" fmla="*/ 1499528 h 2048319"/>
              <a:gd name="connsiteX19" fmla="*/ 462873 w 1621080"/>
              <a:gd name="connsiteY19" fmla="*/ 1329271 h 2048319"/>
              <a:gd name="connsiteX20" fmla="*/ 220220 w 1621080"/>
              <a:gd name="connsiteY20" fmla="*/ 1039031 h 2048319"/>
              <a:gd name="connsiteX21" fmla="*/ 164230 w 1621080"/>
              <a:gd name="connsiteY21" fmla="*/ 971178 h 2048319"/>
              <a:gd name="connsiteX22" fmla="*/ 92174 w 1621080"/>
              <a:gd name="connsiteY22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523849 w 1621080"/>
              <a:gd name="connsiteY17" fmla="*/ 1588072 h 2048319"/>
              <a:gd name="connsiteX18" fmla="*/ 650576 w 1621080"/>
              <a:gd name="connsiteY18" fmla="*/ 1499528 h 2048319"/>
              <a:gd name="connsiteX19" fmla="*/ 462873 w 1621080"/>
              <a:gd name="connsiteY19" fmla="*/ 1329271 h 2048319"/>
              <a:gd name="connsiteX20" fmla="*/ 220220 w 1621080"/>
              <a:gd name="connsiteY20" fmla="*/ 1039031 h 2048319"/>
              <a:gd name="connsiteX21" fmla="*/ 164230 w 1621080"/>
              <a:gd name="connsiteY21" fmla="*/ 971178 h 2048319"/>
              <a:gd name="connsiteX22" fmla="*/ 92174 w 1621080"/>
              <a:gd name="connsiteY22" fmla="*/ 872245 h 2048319"/>
              <a:gd name="connsiteX0" fmla="*/ 92174 w 1621080"/>
              <a:gd name="connsiteY0" fmla="*/ 872245 h 2048319"/>
              <a:gd name="connsiteX1" fmla="*/ 49597 w 1621080"/>
              <a:gd name="connsiteY1" fmla="*/ 669582 h 2048319"/>
              <a:gd name="connsiteX2" fmla="*/ 10633 w 1621080"/>
              <a:gd name="connsiteY2" fmla="*/ 517346 h 2048319"/>
              <a:gd name="connsiteX3" fmla="*/ 24183 w 1621080"/>
              <a:gd name="connsiteY3" fmla="*/ 192575 h 2048319"/>
              <a:gd name="connsiteX4" fmla="*/ 256101 w 1621080"/>
              <a:gd name="connsiteY4" fmla="*/ 144757 h 2048319"/>
              <a:gd name="connsiteX5" fmla="*/ 310070 w 1621080"/>
              <a:gd name="connsiteY5" fmla="*/ 103997 h 2048319"/>
              <a:gd name="connsiteX6" fmla="*/ 470015 w 1621080"/>
              <a:gd name="connsiteY6" fmla="*/ 11745 h 2048319"/>
              <a:gd name="connsiteX7" fmla="*/ 691522 w 1621080"/>
              <a:gd name="connsiteY7" fmla="*/ 50490 h 2048319"/>
              <a:gd name="connsiteX8" fmla="*/ 807540 w 1621080"/>
              <a:gd name="connsiteY8" fmla="*/ 13070 h 2048319"/>
              <a:gd name="connsiteX9" fmla="*/ 945651 w 1621080"/>
              <a:gd name="connsiteY9" fmla="*/ 26013 h 2048319"/>
              <a:gd name="connsiteX10" fmla="*/ 939369 w 1621080"/>
              <a:gd name="connsiteY10" fmla="*/ 300985 h 2048319"/>
              <a:gd name="connsiteX11" fmla="*/ 1606075 w 1621080"/>
              <a:gd name="connsiteY11" fmla="*/ 788812 h 2048319"/>
              <a:gd name="connsiteX12" fmla="*/ 1358064 w 1621080"/>
              <a:gd name="connsiteY12" fmla="*/ 1447691 h 2048319"/>
              <a:gd name="connsiteX13" fmla="*/ 834128 w 1621080"/>
              <a:gd name="connsiteY13" fmla="*/ 1829501 h 2048319"/>
              <a:gd name="connsiteX14" fmla="*/ 362904 w 1621080"/>
              <a:gd name="connsiteY14" fmla="*/ 2048284 h 2048319"/>
              <a:gd name="connsiteX15" fmla="*/ 194609 w 1621080"/>
              <a:gd name="connsiteY15" fmla="*/ 1694864 h 2048319"/>
              <a:gd name="connsiteX16" fmla="*/ 172170 w 1621080"/>
              <a:gd name="connsiteY16" fmla="*/ 1560230 h 2048319"/>
              <a:gd name="connsiteX17" fmla="*/ 523849 w 1621080"/>
              <a:gd name="connsiteY17" fmla="*/ 1588072 h 2048319"/>
              <a:gd name="connsiteX18" fmla="*/ 650576 w 1621080"/>
              <a:gd name="connsiteY18" fmla="*/ 1499528 h 2048319"/>
              <a:gd name="connsiteX19" fmla="*/ 462873 w 1621080"/>
              <a:gd name="connsiteY19" fmla="*/ 1329271 h 2048319"/>
              <a:gd name="connsiteX20" fmla="*/ 220220 w 1621080"/>
              <a:gd name="connsiteY20" fmla="*/ 1039031 h 2048319"/>
              <a:gd name="connsiteX21" fmla="*/ 164230 w 1621080"/>
              <a:gd name="connsiteY21" fmla="*/ 971178 h 2048319"/>
              <a:gd name="connsiteX22" fmla="*/ 92174 w 1621080"/>
              <a:gd name="connsiteY22" fmla="*/ 872245 h 2048319"/>
              <a:gd name="connsiteX0" fmla="*/ 92174 w 1621080"/>
              <a:gd name="connsiteY0" fmla="*/ 872245 h 2048318"/>
              <a:gd name="connsiteX1" fmla="*/ 49597 w 1621080"/>
              <a:gd name="connsiteY1" fmla="*/ 669582 h 2048318"/>
              <a:gd name="connsiteX2" fmla="*/ 10633 w 1621080"/>
              <a:gd name="connsiteY2" fmla="*/ 517346 h 2048318"/>
              <a:gd name="connsiteX3" fmla="*/ 24183 w 1621080"/>
              <a:gd name="connsiteY3" fmla="*/ 192575 h 2048318"/>
              <a:gd name="connsiteX4" fmla="*/ 256101 w 1621080"/>
              <a:gd name="connsiteY4" fmla="*/ 144757 h 2048318"/>
              <a:gd name="connsiteX5" fmla="*/ 310070 w 1621080"/>
              <a:gd name="connsiteY5" fmla="*/ 103997 h 2048318"/>
              <a:gd name="connsiteX6" fmla="*/ 470015 w 1621080"/>
              <a:gd name="connsiteY6" fmla="*/ 11745 h 2048318"/>
              <a:gd name="connsiteX7" fmla="*/ 691522 w 1621080"/>
              <a:gd name="connsiteY7" fmla="*/ 50490 h 2048318"/>
              <a:gd name="connsiteX8" fmla="*/ 807540 w 1621080"/>
              <a:gd name="connsiteY8" fmla="*/ 13070 h 2048318"/>
              <a:gd name="connsiteX9" fmla="*/ 945651 w 1621080"/>
              <a:gd name="connsiteY9" fmla="*/ 26013 h 2048318"/>
              <a:gd name="connsiteX10" fmla="*/ 939369 w 1621080"/>
              <a:gd name="connsiteY10" fmla="*/ 300985 h 2048318"/>
              <a:gd name="connsiteX11" fmla="*/ 1606075 w 1621080"/>
              <a:gd name="connsiteY11" fmla="*/ 788812 h 2048318"/>
              <a:gd name="connsiteX12" fmla="*/ 1358064 w 1621080"/>
              <a:gd name="connsiteY12" fmla="*/ 1447691 h 2048318"/>
              <a:gd name="connsiteX13" fmla="*/ 834128 w 1621080"/>
              <a:gd name="connsiteY13" fmla="*/ 1829501 h 2048318"/>
              <a:gd name="connsiteX14" fmla="*/ 362904 w 1621080"/>
              <a:gd name="connsiteY14" fmla="*/ 2048284 h 2048318"/>
              <a:gd name="connsiteX15" fmla="*/ 194609 w 1621080"/>
              <a:gd name="connsiteY15" fmla="*/ 1694864 h 2048318"/>
              <a:gd name="connsiteX16" fmla="*/ 260245 w 1621080"/>
              <a:gd name="connsiteY16" fmla="*/ 1697243 h 2048318"/>
              <a:gd name="connsiteX17" fmla="*/ 523849 w 1621080"/>
              <a:gd name="connsiteY17" fmla="*/ 1588072 h 2048318"/>
              <a:gd name="connsiteX18" fmla="*/ 650576 w 1621080"/>
              <a:gd name="connsiteY18" fmla="*/ 1499528 h 2048318"/>
              <a:gd name="connsiteX19" fmla="*/ 462873 w 1621080"/>
              <a:gd name="connsiteY19" fmla="*/ 1329271 h 2048318"/>
              <a:gd name="connsiteX20" fmla="*/ 220220 w 1621080"/>
              <a:gd name="connsiteY20" fmla="*/ 1039031 h 2048318"/>
              <a:gd name="connsiteX21" fmla="*/ 164230 w 1621080"/>
              <a:gd name="connsiteY21" fmla="*/ 971178 h 2048318"/>
              <a:gd name="connsiteX22" fmla="*/ 92174 w 1621080"/>
              <a:gd name="connsiteY22" fmla="*/ 872245 h 2048318"/>
              <a:gd name="connsiteX0" fmla="*/ 92174 w 1621080"/>
              <a:gd name="connsiteY0" fmla="*/ 872245 h 2050217"/>
              <a:gd name="connsiteX1" fmla="*/ 49597 w 1621080"/>
              <a:gd name="connsiteY1" fmla="*/ 669582 h 2050217"/>
              <a:gd name="connsiteX2" fmla="*/ 10633 w 1621080"/>
              <a:gd name="connsiteY2" fmla="*/ 517346 h 2050217"/>
              <a:gd name="connsiteX3" fmla="*/ 24183 w 1621080"/>
              <a:gd name="connsiteY3" fmla="*/ 192575 h 2050217"/>
              <a:gd name="connsiteX4" fmla="*/ 256101 w 1621080"/>
              <a:gd name="connsiteY4" fmla="*/ 144757 h 2050217"/>
              <a:gd name="connsiteX5" fmla="*/ 310070 w 1621080"/>
              <a:gd name="connsiteY5" fmla="*/ 103997 h 2050217"/>
              <a:gd name="connsiteX6" fmla="*/ 470015 w 1621080"/>
              <a:gd name="connsiteY6" fmla="*/ 11745 h 2050217"/>
              <a:gd name="connsiteX7" fmla="*/ 691522 w 1621080"/>
              <a:gd name="connsiteY7" fmla="*/ 50490 h 2050217"/>
              <a:gd name="connsiteX8" fmla="*/ 807540 w 1621080"/>
              <a:gd name="connsiteY8" fmla="*/ 13070 h 2050217"/>
              <a:gd name="connsiteX9" fmla="*/ 945651 w 1621080"/>
              <a:gd name="connsiteY9" fmla="*/ 26013 h 2050217"/>
              <a:gd name="connsiteX10" fmla="*/ 939369 w 1621080"/>
              <a:gd name="connsiteY10" fmla="*/ 300985 h 2050217"/>
              <a:gd name="connsiteX11" fmla="*/ 1606075 w 1621080"/>
              <a:gd name="connsiteY11" fmla="*/ 788812 h 2050217"/>
              <a:gd name="connsiteX12" fmla="*/ 1358064 w 1621080"/>
              <a:gd name="connsiteY12" fmla="*/ 1447691 h 2050217"/>
              <a:gd name="connsiteX13" fmla="*/ 834128 w 1621080"/>
              <a:gd name="connsiteY13" fmla="*/ 1829501 h 2050217"/>
              <a:gd name="connsiteX14" fmla="*/ 362904 w 1621080"/>
              <a:gd name="connsiteY14" fmla="*/ 2048284 h 2050217"/>
              <a:gd name="connsiteX15" fmla="*/ 415448 w 1621080"/>
              <a:gd name="connsiteY15" fmla="*/ 1922992 h 2050217"/>
              <a:gd name="connsiteX16" fmla="*/ 194609 w 1621080"/>
              <a:gd name="connsiteY16" fmla="*/ 1694864 h 2050217"/>
              <a:gd name="connsiteX17" fmla="*/ 260245 w 1621080"/>
              <a:gd name="connsiteY17" fmla="*/ 1697243 h 2050217"/>
              <a:gd name="connsiteX18" fmla="*/ 523849 w 1621080"/>
              <a:gd name="connsiteY18" fmla="*/ 1588072 h 2050217"/>
              <a:gd name="connsiteX19" fmla="*/ 650576 w 1621080"/>
              <a:gd name="connsiteY19" fmla="*/ 1499528 h 2050217"/>
              <a:gd name="connsiteX20" fmla="*/ 462873 w 1621080"/>
              <a:gd name="connsiteY20" fmla="*/ 1329271 h 2050217"/>
              <a:gd name="connsiteX21" fmla="*/ 220220 w 1621080"/>
              <a:gd name="connsiteY21" fmla="*/ 1039031 h 2050217"/>
              <a:gd name="connsiteX22" fmla="*/ 164230 w 1621080"/>
              <a:gd name="connsiteY22" fmla="*/ 971178 h 2050217"/>
              <a:gd name="connsiteX23" fmla="*/ 92174 w 1621080"/>
              <a:gd name="connsiteY23" fmla="*/ 872245 h 2050217"/>
              <a:gd name="connsiteX0" fmla="*/ 92174 w 1621080"/>
              <a:gd name="connsiteY0" fmla="*/ 872245 h 2050051"/>
              <a:gd name="connsiteX1" fmla="*/ 49597 w 1621080"/>
              <a:gd name="connsiteY1" fmla="*/ 669582 h 2050051"/>
              <a:gd name="connsiteX2" fmla="*/ 10633 w 1621080"/>
              <a:gd name="connsiteY2" fmla="*/ 517346 h 2050051"/>
              <a:gd name="connsiteX3" fmla="*/ 24183 w 1621080"/>
              <a:gd name="connsiteY3" fmla="*/ 192575 h 2050051"/>
              <a:gd name="connsiteX4" fmla="*/ 256101 w 1621080"/>
              <a:gd name="connsiteY4" fmla="*/ 144757 h 2050051"/>
              <a:gd name="connsiteX5" fmla="*/ 310070 w 1621080"/>
              <a:gd name="connsiteY5" fmla="*/ 103997 h 2050051"/>
              <a:gd name="connsiteX6" fmla="*/ 470015 w 1621080"/>
              <a:gd name="connsiteY6" fmla="*/ 11745 h 2050051"/>
              <a:gd name="connsiteX7" fmla="*/ 691522 w 1621080"/>
              <a:gd name="connsiteY7" fmla="*/ 50490 h 2050051"/>
              <a:gd name="connsiteX8" fmla="*/ 807540 w 1621080"/>
              <a:gd name="connsiteY8" fmla="*/ 13070 h 2050051"/>
              <a:gd name="connsiteX9" fmla="*/ 945651 w 1621080"/>
              <a:gd name="connsiteY9" fmla="*/ 26013 h 2050051"/>
              <a:gd name="connsiteX10" fmla="*/ 939369 w 1621080"/>
              <a:gd name="connsiteY10" fmla="*/ 300985 h 2050051"/>
              <a:gd name="connsiteX11" fmla="*/ 1606075 w 1621080"/>
              <a:gd name="connsiteY11" fmla="*/ 788812 h 2050051"/>
              <a:gd name="connsiteX12" fmla="*/ 1358064 w 1621080"/>
              <a:gd name="connsiteY12" fmla="*/ 1447691 h 2050051"/>
              <a:gd name="connsiteX13" fmla="*/ 834128 w 1621080"/>
              <a:gd name="connsiteY13" fmla="*/ 1829501 h 2050051"/>
              <a:gd name="connsiteX14" fmla="*/ 362904 w 1621080"/>
              <a:gd name="connsiteY14" fmla="*/ 2048284 h 2050051"/>
              <a:gd name="connsiteX15" fmla="*/ 415448 w 1621080"/>
              <a:gd name="connsiteY15" fmla="*/ 1922992 h 2050051"/>
              <a:gd name="connsiteX16" fmla="*/ 256235 w 1621080"/>
              <a:gd name="connsiteY16" fmla="*/ 1831650 h 2050051"/>
              <a:gd name="connsiteX17" fmla="*/ 194609 w 1621080"/>
              <a:gd name="connsiteY17" fmla="*/ 1694864 h 2050051"/>
              <a:gd name="connsiteX18" fmla="*/ 260245 w 1621080"/>
              <a:gd name="connsiteY18" fmla="*/ 1697243 h 2050051"/>
              <a:gd name="connsiteX19" fmla="*/ 523849 w 1621080"/>
              <a:gd name="connsiteY19" fmla="*/ 1588072 h 2050051"/>
              <a:gd name="connsiteX20" fmla="*/ 650576 w 1621080"/>
              <a:gd name="connsiteY20" fmla="*/ 1499528 h 2050051"/>
              <a:gd name="connsiteX21" fmla="*/ 462873 w 1621080"/>
              <a:gd name="connsiteY21" fmla="*/ 1329271 h 2050051"/>
              <a:gd name="connsiteX22" fmla="*/ 220220 w 1621080"/>
              <a:gd name="connsiteY22" fmla="*/ 1039031 h 2050051"/>
              <a:gd name="connsiteX23" fmla="*/ 164230 w 1621080"/>
              <a:gd name="connsiteY23" fmla="*/ 971178 h 2050051"/>
              <a:gd name="connsiteX24" fmla="*/ 92174 w 1621080"/>
              <a:gd name="connsiteY24" fmla="*/ 872245 h 2050051"/>
              <a:gd name="connsiteX0" fmla="*/ 92174 w 1621080"/>
              <a:gd name="connsiteY0" fmla="*/ 872245 h 1982398"/>
              <a:gd name="connsiteX1" fmla="*/ 49597 w 1621080"/>
              <a:gd name="connsiteY1" fmla="*/ 669582 h 1982398"/>
              <a:gd name="connsiteX2" fmla="*/ 10633 w 1621080"/>
              <a:gd name="connsiteY2" fmla="*/ 517346 h 1982398"/>
              <a:gd name="connsiteX3" fmla="*/ 24183 w 1621080"/>
              <a:gd name="connsiteY3" fmla="*/ 192575 h 1982398"/>
              <a:gd name="connsiteX4" fmla="*/ 256101 w 1621080"/>
              <a:gd name="connsiteY4" fmla="*/ 144757 h 1982398"/>
              <a:gd name="connsiteX5" fmla="*/ 310070 w 1621080"/>
              <a:gd name="connsiteY5" fmla="*/ 103997 h 1982398"/>
              <a:gd name="connsiteX6" fmla="*/ 470015 w 1621080"/>
              <a:gd name="connsiteY6" fmla="*/ 11745 h 1982398"/>
              <a:gd name="connsiteX7" fmla="*/ 691522 w 1621080"/>
              <a:gd name="connsiteY7" fmla="*/ 50490 h 1982398"/>
              <a:gd name="connsiteX8" fmla="*/ 807540 w 1621080"/>
              <a:gd name="connsiteY8" fmla="*/ 13070 h 1982398"/>
              <a:gd name="connsiteX9" fmla="*/ 945651 w 1621080"/>
              <a:gd name="connsiteY9" fmla="*/ 26013 h 1982398"/>
              <a:gd name="connsiteX10" fmla="*/ 939369 w 1621080"/>
              <a:gd name="connsiteY10" fmla="*/ 300985 h 1982398"/>
              <a:gd name="connsiteX11" fmla="*/ 1606075 w 1621080"/>
              <a:gd name="connsiteY11" fmla="*/ 788812 h 1982398"/>
              <a:gd name="connsiteX12" fmla="*/ 1358064 w 1621080"/>
              <a:gd name="connsiteY12" fmla="*/ 1447691 h 1982398"/>
              <a:gd name="connsiteX13" fmla="*/ 834128 w 1621080"/>
              <a:gd name="connsiteY13" fmla="*/ 1829501 h 1982398"/>
              <a:gd name="connsiteX14" fmla="*/ 637292 w 1621080"/>
              <a:gd name="connsiteY14" fmla="*/ 1977241 h 1982398"/>
              <a:gd name="connsiteX15" fmla="*/ 415448 w 1621080"/>
              <a:gd name="connsiteY15" fmla="*/ 1922992 h 1982398"/>
              <a:gd name="connsiteX16" fmla="*/ 256235 w 1621080"/>
              <a:gd name="connsiteY16" fmla="*/ 1831650 h 1982398"/>
              <a:gd name="connsiteX17" fmla="*/ 194609 w 1621080"/>
              <a:gd name="connsiteY17" fmla="*/ 1694864 h 1982398"/>
              <a:gd name="connsiteX18" fmla="*/ 260245 w 1621080"/>
              <a:gd name="connsiteY18" fmla="*/ 1697243 h 1982398"/>
              <a:gd name="connsiteX19" fmla="*/ 523849 w 1621080"/>
              <a:gd name="connsiteY19" fmla="*/ 1588072 h 1982398"/>
              <a:gd name="connsiteX20" fmla="*/ 650576 w 1621080"/>
              <a:gd name="connsiteY20" fmla="*/ 1499528 h 1982398"/>
              <a:gd name="connsiteX21" fmla="*/ 462873 w 1621080"/>
              <a:gd name="connsiteY21" fmla="*/ 1329271 h 1982398"/>
              <a:gd name="connsiteX22" fmla="*/ 220220 w 1621080"/>
              <a:gd name="connsiteY22" fmla="*/ 1039031 h 1982398"/>
              <a:gd name="connsiteX23" fmla="*/ 164230 w 1621080"/>
              <a:gd name="connsiteY23" fmla="*/ 971178 h 1982398"/>
              <a:gd name="connsiteX24" fmla="*/ 92174 w 1621080"/>
              <a:gd name="connsiteY24" fmla="*/ 872245 h 1982398"/>
              <a:gd name="connsiteX0" fmla="*/ 92174 w 1621080"/>
              <a:gd name="connsiteY0" fmla="*/ 872245 h 2046770"/>
              <a:gd name="connsiteX1" fmla="*/ 49597 w 1621080"/>
              <a:gd name="connsiteY1" fmla="*/ 669582 h 2046770"/>
              <a:gd name="connsiteX2" fmla="*/ 10633 w 1621080"/>
              <a:gd name="connsiteY2" fmla="*/ 517346 h 2046770"/>
              <a:gd name="connsiteX3" fmla="*/ 24183 w 1621080"/>
              <a:gd name="connsiteY3" fmla="*/ 192575 h 2046770"/>
              <a:gd name="connsiteX4" fmla="*/ 256101 w 1621080"/>
              <a:gd name="connsiteY4" fmla="*/ 144757 h 2046770"/>
              <a:gd name="connsiteX5" fmla="*/ 310070 w 1621080"/>
              <a:gd name="connsiteY5" fmla="*/ 103997 h 2046770"/>
              <a:gd name="connsiteX6" fmla="*/ 470015 w 1621080"/>
              <a:gd name="connsiteY6" fmla="*/ 11745 h 2046770"/>
              <a:gd name="connsiteX7" fmla="*/ 691522 w 1621080"/>
              <a:gd name="connsiteY7" fmla="*/ 50490 h 2046770"/>
              <a:gd name="connsiteX8" fmla="*/ 807540 w 1621080"/>
              <a:gd name="connsiteY8" fmla="*/ 13070 h 2046770"/>
              <a:gd name="connsiteX9" fmla="*/ 945651 w 1621080"/>
              <a:gd name="connsiteY9" fmla="*/ 26013 h 2046770"/>
              <a:gd name="connsiteX10" fmla="*/ 939369 w 1621080"/>
              <a:gd name="connsiteY10" fmla="*/ 300985 h 2046770"/>
              <a:gd name="connsiteX11" fmla="*/ 1606075 w 1621080"/>
              <a:gd name="connsiteY11" fmla="*/ 788812 h 2046770"/>
              <a:gd name="connsiteX12" fmla="*/ 1358064 w 1621080"/>
              <a:gd name="connsiteY12" fmla="*/ 1447691 h 2046770"/>
              <a:gd name="connsiteX13" fmla="*/ 834128 w 1621080"/>
              <a:gd name="connsiteY13" fmla="*/ 1829501 h 2046770"/>
              <a:gd name="connsiteX14" fmla="*/ 637292 w 1621080"/>
              <a:gd name="connsiteY14" fmla="*/ 1977241 h 2046770"/>
              <a:gd name="connsiteX15" fmla="*/ 415448 w 1621080"/>
              <a:gd name="connsiteY15" fmla="*/ 1922992 h 2046770"/>
              <a:gd name="connsiteX16" fmla="*/ 256235 w 1621080"/>
              <a:gd name="connsiteY16" fmla="*/ 1831650 h 2046770"/>
              <a:gd name="connsiteX17" fmla="*/ 194609 w 1621080"/>
              <a:gd name="connsiteY17" fmla="*/ 1694864 h 2046770"/>
              <a:gd name="connsiteX18" fmla="*/ 260245 w 1621080"/>
              <a:gd name="connsiteY18" fmla="*/ 1697243 h 2046770"/>
              <a:gd name="connsiteX19" fmla="*/ 523849 w 1621080"/>
              <a:gd name="connsiteY19" fmla="*/ 1588072 h 2046770"/>
              <a:gd name="connsiteX20" fmla="*/ 650576 w 1621080"/>
              <a:gd name="connsiteY20" fmla="*/ 1499528 h 2046770"/>
              <a:gd name="connsiteX21" fmla="*/ 462873 w 1621080"/>
              <a:gd name="connsiteY21" fmla="*/ 1329271 h 2046770"/>
              <a:gd name="connsiteX22" fmla="*/ 220220 w 1621080"/>
              <a:gd name="connsiteY22" fmla="*/ 1039031 h 2046770"/>
              <a:gd name="connsiteX23" fmla="*/ 164230 w 1621080"/>
              <a:gd name="connsiteY23" fmla="*/ 971178 h 2046770"/>
              <a:gd name="connsiteX24" fmla="*/ 92174 w 1621080"/>
              <a:gd name="connsiteY24" fmla="*/ 872245 h 2046770"/>
              <a:gd name="connsiteX0" fmla="*/ 92174 w 1621080"/>
              <a:gd name="connsiteY0" fmla="*/ 872245 h 2086130"/>
              <a:gd name="connsiteX1" fmla="*/ 49597 w 1621080"/>
              <a:gd name="connsiteY1" fmla="*/ 669582 h 2086130"/>
              <a:gd name="connsiteX2" fmla="*/ 10633 w 1621080"/>
              <a:gd name="connsiteY2" fmla="*/ 517346 h 2086130"/>
              <a:gd name="connsiteX3" fmla="*/ 24183 w 1621080"/>
              <a:gd name="connsiteY3" fmla="*/ 192575 h 2086130"/>
              <a:gd name="connsiteX4" fmla="*/ 256101 w 1621080"/>
              <a:gd name="connsiteY4" fmla="*/ 144757 h 2086130"/>
              <a:gd name="connsiteX5" fmla="*/ 310070 w 1621080"/>
              <a:gd name="connsiteY5" fmla="*/ 103997 h 2086130"/>
              <a:gd name="connsiteX6" fmla="*/ 470015 w 1621080"/>
              <a:gd name="connsiteY6" fmla="*/ 11745 h 2086130"/>
              <a:gd name="connsiteX7" fmla="*/ 691522 w 1621080"/>
              <a:gd name="connsiteY7" fmla="*/ 50490 h 2086130"/>
              <a:gd name="connsiteX8" fmla="*/ 807540 w 1621080"/>
              <a:gd name="connsiteY8" fmla="*/ 13070 h 2086130"/>
              <a:gd name="connsiteX9" fmla="*/ 945651 w 1621080"/>
              <a:gd name="connsiteY9" fmla="*/ 26013 h 2086130"/>
              <a:gd name="connsiteX10" fmla="*/ 939369 w 1621080"/>
              <a:gd name="connsiteY10" fmla="*/ 300985 h 2086130"/>
              <a:gd name="connsiteX11" fmla="*/ 1606075 w 1621080"/>
              <a:gd name="connsiteY11" fmla="*/ 788812 h 2086130"/>
              <a:gd name="connsiteX12" fmla="*/ 1358064 w 1621080"/>
              <a:gd name="connsiteY12" fmla="*/ 1447691 h 2086130"/>
              <a:gd name="connsiteX13" fmla="*/ 834128 w 1621080"/>
              <a:gd name="connsiteY13" fmla="*/ 1829501 h 2086130"/>
              <a:gd name="connsiteX14" fmla="*/ 637292 w 1621080"/>
              <a:gd name="connsiteY14" fmla="*/ 1977241 h 2086130"/>
              <a:gd name="connsiteX15" fmla="*/ 601761 w 1621080"/>
              <a:gd name="connsiteY15" fmla="*/ 2085377 h 2086130"/>
              <a:gd name="connsiteX16" fmla="*/ 415448 w 1621080"/>
              <a:gd name="connsiteY16" fmla="*/ 1922992 h 2086130"/>
              <a:gd name="connsiteX17" fmla="*/ 256235 w 1621080"/>
              <a:gd name="connsiteY17" fmla="*/ 1831650 h 2086130"/>
              <a:gd name="connsiteX18" fmla="*/ 194609 w 1621080"/>
              <a:gd name="connsiteY18" fmla="*/ 1694864 h 2086130"/>
              <a:gd name="connsiteX19" fmla="*/ 260245 w 1621080"/>
              <a:gd name="connsiteY19" fmla="*/ 1697243 h 2086130"/>
              <a:gd name="connsiteX20" fmla="*/ 523849 w 1621080"/>
              <a:gd name="connsiteY20" fmla="*/ 1588072 h 2086130"/>
              <a:gd name="connsiteX21" fmla="*/ 650576 w 1621080"/>
              <a:gd name="connsiteY21" fmla="*/ 1499528 h 2086130"/>
              <a:gd name="connsiteX22" fmla="*/ 462873 w 1621080"/>
              <a:gd name="connsiteY22" fmla="*/ 1329271 h 2086130"/>
              <a:gd name="connsiteX23" fmla="*/ 220220 w 1621080"/>
              <a:gd name="connsiteY23" fmla="*/ 1039031 h 2086130"/>
              <a:gd name="connsiteX24" fmla="*/ 164230 w 1621080"/>
              <a:gd name="connsiteY24" fmla="*/ 971178 h 2086130"/>
              <a:gd name="connsiteX25" fmla="*/ 92174 w 1621080"/>
              <a:gd name="connsiteY25" fmla="*/ 872245 h 2086130"/>
              <a:gd name="connsiteX0" fmla="*/ 92174 w 1621080"/>
              <a:gd name="connsiteY0" fmla="*/ 872245 h 2085377"/>
              <a:gd name="connsiteX1" fmla="*/ 49597 w 1621080"/>
              <a:gd name="connsiteY1" fmla="*/ 669582 h 2085377"/>
              <a:gd name="connsiteX2" fmla="*/ 10633 w 1621080"/>
              <a:gd name="connsiteY2" fmla="*/ 517346 h 2085377"/>
              <a:gd name="connsiteX3" fmla="*/ 24183 w 1621080"/>
              <a:gd name="connsiteY3" fmla="*/ 192575 h 2085377"/>
              <a:gd name="connsiteX4" fmla="*/ 256101 w 1621080"/>
              <a:gd name="connsiteY4" fmla="*/ 144757 h 2085377"/>
              <a:gd name="connsiteX5" fmla="*/ 310070 w 1621080"/>
              <a:gd name="connsiteY5" fmla="*/ 103997 h 2085377"/>
              <a:gd name="connsiteX6" fmla="*/ 470015 w 1621080"/>
              <a:gd name="connsiteY6" fmla="*/ 11745 h 2085377"/>
              <a:gd name="connsiteX7" fmla="*/ 691522 w 1621080"/>
              <a:gd name="connsiteY7" fmla="*/ 50490 h 2085377"/>
              <a:gd name="connsiteX8" fmla="*/ 807540 w 1621080"/>
              <a:gd name="connsiteY8" fmla="*/ 13070 h 2085377"/>
              <a:gd name="connsiteX9" fmla="*/ 945651 w 1621080"/>
              <a:gd name="connsiteY9" fmla="*/ 26013 h 2085377"/>
              <a:gd name="connsiteX10" fmla="*/ 939369 w 1621080"/>
              <a:gd name="connsiteY10" fmla="*/ 300985 h 2085377"/>
              <a:gd name="connsiteX11" fmla="*/ 1606075 w 1621080"/>
              <a:gd name="connsiteY11" fmla="*/ 788812 h 2085377"/>
              <a:gd name="connsiteX12" fmla="*/ 1358064 w 1621080"/>
              <a:gd name="connsiteY12" fmla="*/ 1447691 h 2085377"/>
              <a:gd name="connsiteX13" fmla="*/ 834128 w 1621080"/>
              <a:gd name="connsiteY13" fmla="*/ 1829501 h 2085377"/>
              <a:gd name="connsiteX14" fmla="*/ 637292 w 1621080"/>
              <a:gd name="connsiteY14" fmla="*/ 1977241 h 2085377"/>
              <a:gd name="connsiteX15" fmla="*/ 601761 w 1621080"/>
              <a:gd name="connsiteY15" fmla="*/ 2085377 h 2085377"/>
              <a:gd name="connsiteX16" fmla="*/ 415448 w 1621080"/>
              <a:gd name="connsiteY16" fmla="*/ 1922992 h 2085377"/>
              <a:gd name="connsiteX17" fmla="*/ 256235 w 1621080"/>
              <a:gd name="connsiteY17" fmla="*/ 1831650 h 2085377"/>
              <a:gd name="connsiteX18" fmla="*/ 194609 w 1621080"/>
              <a:gd name="connsiteY18" fmla="*/ 1694864 h 2085377"/>
              <a:gd name="connsiteX19" fmla="*/ 260245 w 1621080"/>
              <a:gd name="connsiteY19" fmla="*/ 1697243 h 2085377"/>
              <a:gd name="connsiteX20" fmla="*/ 523849 w 1621080"/>
              <a:gd name="connsiteY20" fmla="*/ 1588072 h 2085377"/>
              <a:gd name="connsiteX21" fmla="*/ 650576 w 1621080"/>
              <a:gd name="connsiteY21" fmla="*/ 1499528 h 2085377"/>
              <a:gd name="connsiteX22" fmla="*/ 462873 w 1621080"/>
              <a:gd name="connsiteY22" fmla="*/ 1329271 h 2085377"/>
              <a:gd name="connsiteX23" fmla="*/ 220220 w 1621080"/>
              <a:gd name="connsiteY23" fmla="*/ 1039031 h 2085377"/>
              <a:gd name="connsiteX24" fmla="*/ 164230 w 1621080"/>
              <a:gd name="connsiteY24" fmla="*/ 971178 h 2085377"/>
              <a:gd name="connsiteX25" fmla="*/ 92174 w 1621080"/>
              <a:gd name="connsiteY25" fmla="*/ 872245 h 2085377"/>
              <a:gd name="connsiteX0" fmla="*/ 92174 w 1620922"/>
              <a:gd name="connsiteY0" fmla="*/ 872245 h 2085377"/>
              <a:gd name="connsiteX1" fmla="*/ 49597 w 1620922"/>
              <a:gd name="connsiteY1" fmla="*/ 669582 h 2085377"/>
              <a:gd name="connsiteX2" fmla="*/ 10633 w 1620922"/>
              <a:gd name="connsiteY2" fmla="*/ 517346 h 2085377"/>
              <a:gd name="connsiteX3" fmla="*/ 24183 w 1620922"/>
              <a:gd name="connsiteY3" fmla="*/ 192575 h 2085377"/>
              <a:gd name="connsiteX4" fmla="*/ 256101 w 1620922"/>
              <a:gd name="connsiteY4" fmla="*/ 144757 h 2085377"/>
              <a:gd name="connsiteX5" fmla="*/ 310070 w 1620922"/>
              <a:gd name="connsiteY5" fmla="*/ 103997 h 2085377"/>
              <a:gd name="connsiteX6" fmla="*/ 470015 w 1620922"/>
              <a:gd name="connsiteY6" fmla="*/ 11745 h 2085377"/>
              <a:gd name="connsiteX7" fmla="*/ 691522 w 1620922"/>
              <a:gd name="connsiteY7" fmla="*/ 50490 h 2085377"/>
              <a:gd name="connsiteX8" fmla="*/ 807540 w 1620922"/>
              <a:gd name="connsiteY8" fmla="*/ 13070 h 2085377"/>
              <a:gd name="connsiteX9" fmla="*/ 945651 w 1620922"/>
              <a:gd name="connsiteY9" fmla="*/ 26013 h 2085377"/>
              <a:gd name="connsiteX10" fmla="*/ 939369 w 1620922"/>
              <a:gd name="connsiteY10" fmla="*/ 300985 h 2085377"/>
              <a:gd name="connsiteX11" fmla="*/ 1606075 w 1620922"/>
              <a:gd name="connsiteY11" fmla="*/ 788812 h 2085377"/>
              <a:gd name="connsiteX12" fmla="*/ 1358064 w 1620922"/>
              <a:gd name="connsiteY12" fmla="*/ 1447691 h 2085377"/>
              <a:gd name="connsiteX13" fmla="*/ 851066 w 1620922"/>
              <a:gd name="connsiteY13" fmla="*/ 1829501 h 2085377"/>
              <a:gd name="connsiteX14" fmla="*/ 637292 w 1620922"/>
              <a:gd name="connsiteY14" fmla="*/ 1977241 h 2085377"/>
              <a:gd name="connsiteX15" fmla="*/ 601761 w 1620922"/>
              <a:gd name="connsiteY15" fmla="*/ 2085377 h 2085377"/>
              <a:gd name="connsiteX16" fmla="*/ 415448 w 1620922"/>
              <a:gd name="connsiteY16" fmla="*/ 1922992 h 2085377"/>
              <a:gd name="connsiteX17" fmla="*/ 256235 w 1620922"/>
              <a:gd name="connsiteY17" fmla="*/ 1831650 h 2085377"/>
              <a:gd name="connsiteX18" fmla="*/ 194609 w 1620922"/>
              <a:gd name="connsiteY18" fmla="*/ 1694864 h 2085377"/>
              <a:gd name="connsiteX19" fmla="*/ 260245 w 1620922"/>
              <a:gd name="connsiteY19" fmla="*/ 1697243 h 2085377"/>
              <a:gd name="connsiteX20" fmla="*/ 523849 w 1620922"/>
              <a:gd name="connsiteY20" fmla="*/ 1588072 h 2085377"/>
              <a:gd name="connsiteX21" fmla="*/ 650576 w 1620922"/>
              <a:gd name="connsiteY21" fmla="*/ 1499528 h 2085377"/>
              <a:gd name="connsiteX22" fmla="*/ 462873 w 1620922"/>
              <a:gd name="connsiteY22" fmla="*/ 1329271 h 2085377"/>
              <a:gd name="connsiteX23" fmla="*/ 220220 w 1620922"/>
              <a:gd name="connsiteY23" fmla="*/ 1039031 h 2085377"/>
              <a:gd name="connsiteX24" fmla="*/ 164230 w 1620922"/>
              <a:gd name="connsiteY24" fmla="*/ 971178 h 2085377"/>
              <a:gd name="connsiteX25" fmla="*/ 92174 w 1620922"/>
              <a:gd name="connsiteY25" fmla="*/ 872245 h 2085377"/>
              <a:gd name="connsiteX0" fmla="*/ 92174 w 1619808"/>
              <a:gd name="connsiteY0" fmla="*/ 872245 h 2085377"/>
              <a:gd name="connsiteX1" fmla="*/ 49597 w 1619808"/>
              <a:gd name="connsiteY1" fmla="*/ 669582 h 2085377"/>
              <a:gd name="connsiteX2" fmla="*/ 10633 w 1619808"/>
              <a:gd name="connsiteY2" fmla="*/ 517346 h 2085377"/>
              <a:gd name="connsiteX3" fmla="*/ 24183 w 1619808"/>
              <a:gd name="connsiteY3" fmla="*/ 192575 h 2085377"/>
              <a:gd name="connsiteX4" fmla="*/ 256101 w 1619808"/>
              <a:gd name="connsiteY4" fmla="*/ 144757 h 2085377"/>
              <a:gd name="connsiteX5" fmla="*/ 310070 w 1619808"/>
              <a:gd name="connsiteY5" fmla="*/ 103997 h 2085377"/>
              <a:gd name="connsiteX6" fmla="*/ 470015 w 1619808"/>
              <a:gd name="connsiteY6" fmla="*/ 11745 h 2085377"/>
              <a:gd name="connsiteX7" fmla="*/ 691522 w 1619808"/>
              <a:gd name="connsiteY7" fmla="*/ 50490 h 2085377"/>
              <a:gd name="connsiteX8" fmla="*/ 807540 w 1619808"/>
              <a:gd name="connsiteY8" fmla="*/ 13070 h 2085377"/>
              <a:gd name="connsiteX9" fmla="*/ 945651 w 1619808"/>
              <a:gd name="connsiteY9" fmla="*/ 26013 h 2085377"/>
              <a:gd name="connsiteX10" fmla="*/ 939369 w 1619808"/>
              <a:gd name="connsiteY10" fmla="*/ 300985 h 2085377"/>
              <a:gd name="connsiteX11" fmla="*/ 1606075 w 1619808"/>
              <a:gd name="connsiteY11" fmla="*/ 788812 h 2085377"/>
              <a:gd name="connsiteX12" fmla="*/ 1358064 w 1619808"/>
              <a:gd name="connsiteY12" fmla="*/ 1447691 h 2085377"/>
              <a:gd name="connsiteX13" fmla="*/ 981162 w 1619808"/>
              <a:gd name="connsiteY13" fmla="*/ 1953439 h 2085377"/>
              <a:gd name="connsiteX14" fmla="*/ 851066 w 1619808"/>
              <a:gd name="connsiteY14" fmla="*/ 1829501 h 2085377"/>
              <a:gd name="connsiteX15" fmla="*/ 637292 w 1619808"/>
              <a:gd name="connsiteY15" fmla="*/ 1977241 h 2085377"/>
              <a:gd name="connsiteX16" fmla="*/ 601761 w 1619808"/>
              <a:gd name="connsiteY16" fmla="*/ 2085377 h 2085377"/>
              <a:gd name="connsiteX17" fmla="*/ 415448 w 1619808"/>
              <a:gd name="connsiteY17" fmla="*/ 1922992 h 2085377"/>
              <a:gd name="connsiteX18" fmla="*/ 256235 w 1619808"/>
              <a:gd name="connsiteY18" fmla="*/ 1831650 h 2085377"/>
              <a:gd name="connsiteX19" fmla="*/ 194609 w 1619808"/>
              <a:gd name="connsiteY19" fmla="*/ 1694864 h 2085377"/>
              <a:gd name="connsiteX20" fmla="*/ 260245 w 1619808"/>
              <a:gd name="connsiteY20" fmla="*/ 1697243 h 2085377"/>
              <a:gd name="connsiteX21" fmla="*/ 523849 w 1619808"/>
              <a:gd name="connsiteY21" fmla="*/ 1588072 h 2085377"/>
              <a:gd name="connsiteX22" fmla="*/ 650576 w 1619808"/>
              <a:gd name="connsiteY22" fmla="*/ 1499528 h 2085377"/>
              <a:gd name="connsiteX23" fmla="*/ 462873 w 1619808"/>
              <a:gd name="connsiteY23" fmla="*/ 1329271 h 2085377"/>
              <a:gd name="connsiteX24" fmla="*/ 220220 w 1619808"/>
              <a:gd name="connsiteY24" fmla="*/ 1039031 h 2085377"/>
              <a:gd name="connsiteX25" fmla="*/ 164230 w 1619808"/>
              <a:gd name="connsiteY25" fmla="*/ 971178 h 2085377"/>
              <a:gd name="connsiteX26" fmla="*/ 92174 w 1619808"/>
              <a:gd name="connsiteY26" fmla="*/ 872245 h 2085377"/>
              <a:gd name="connsiteX0" fmla="*/ 92174 w 1619808"/>
              <a:gd name="connsiteY0" fmla="*/ 872245 h 2085377"/>
              <a:gd name="connsiteX1" fmla="*/ 49597 w 1619808"/>
              <a:gd name="connsiteY1" fmla="*/ 669582 h 2085377"/>
              <a:gd name="connsiteX2" fmla="*/ 10633 w 1619808"/>
              <a:gd name="connsiteY2" fmla="*/ 517346 h 2085377"/>
              <a:gd name="connsiteX3" fmla="*/ 24183 w 1619808"/>
              <a:gd name="connsiteY3" fmla="*/ 192575 h 2085377"/>
              <a:gd name="connsiteX4" fmla="*/ 256101 w 1619808"/>
              <a:gd name="connsiteY4" fmla="*/ 144757 h 2085377"/>
              <a:gd name="connsiteX5" fmla="*/ 310070 w 1619808"/>
              <a:gd name="connsiteY5" fmla="*/ 103997 h 2085377"/>
              <a:gd name="connsiteX6" fmla="*/ 470015 w 1619808"/>
              <a:gd name="connsiteY6" fmla="*/ 11745 h 2085377"/>
              <a:gd name="connsiteX7" fmla="*/ 691522 w 1619808"/>
              <a:gd name="connsiteY7" fmla="*/ 50490 h 2085377"/>
              <a:gd name="connsiteX8" fmla="*/ 807540 w 1619808"/>
              <a:gd name="connsiteY8" fmla="*/ 13070 h 2085377"/>
              <a:gd name="connsiteX9" fmla="*/ 945651 w 1619808"/>
              <a:gd name="connsiteY9" fmla="*/ 26013 h 2085377"/>
              <a:gd name="connsiteX10" fmla="*/ 939369 w 1619808"/>
              <a:gd name="connsiteY10" fmla="*/ 300985 h 2085377"/>
              <a:gd name="connsiteX11" fmla="*/ 1606075 w 1619808"/>
              <a:gd name="connsiteY11" fmla="*/ 788812 h 2085377"/>
              <a:gd name="connsiteX12" fmla="*/ 1358064 w 1619808"/>
              <a:gd name="connsiteY12" fmla="*/ 1447691 h 2085377"/>
              <a:gd name="connsiteX13" fmla="*/ 981162 w 1619808"/>
              <a:gd name="connsiteY13" fmla="*/ 1953439 h 2085377"/>
              <a:gd name="connsiteX14" fmla="*/ 844291 w 1619808"/>
              <a:gd name="connsiteY14" fmla="*/ 1951290 h 2085377"/>
              <a:gd name="connsiteX15" fmla="*/ 637292 w 1619808"/>
              <a:gd name="connsiteY15" fmla="*/ 1977241 h 2085377"/>
              <a:gd name="connsiteX16" fmla="*/ 601761 w 1619808"/>
              <a:gd name="connsiteY16" fmla="*/ 2085377 h 2085377"/>
              <a:gd name="connsiteX17" fmla="*/ 415448 w 1619808"/>
              <a:gd name="connsiteY17" fmla="*/ 1922992 h 2085377"/>
              <a:gd name="connsiteX18" fmla="*/ 256235 w 1619808"/>
              <a:gd name="connsiteY18" fmla="*/ 1831650 h 2085377"/>
              <a:gd name="connsiteX19" fmla="*/ 194609 w 1619808"/>
              <a:gd name="connsiteY19" fmla="*/ 1694864 h 2085377"/>
              <a:gd name="connsiteX20" fmla="*/ 260245 w 1619808"/>
              <a:gd name="connsiteY20" fmla="*/ 1697243 h 2085377"/>
              <a:gd name="connsiteX21" fmla="*/ 523849 w 1619808"/>
              <a:gd name="connsiteY21" fmla="*/ 1588072 h 2085377"/>
              <a:gd name="connsiteX22" fmla="*/ 650576 w 1619808"/>
              <a:gd name="connsiteY22" fmla="*/ 1499528 h 2085377"/>
              <a:gd name="connsiteX23" fmla="*/ 462873 w 1619808"/>
              <a:gd name="connsiteY23" fmla="*/ 1329271 h 2085377"/>
              <a:gd name="connsiteX24" fmla="*/ 220220 w 1619808"/>
              <a:gd name="connsiteY24" fmla="*/ 1039031 h 2085377"/>
              <a:gd name="connsiteX25" fmla="*/ 164230 w 1619808"/>
              <a:gd name="connsiteY25" fmla="*/ 971178 h 2085377"/>
              <a:gd name="connsiteX26" fmla="*/ 92174 w 1619808"/>
              <a:gd name="connsiteY26" fmla="*/ 872245 h 2085377"/>
              <a:gd name="connsiteX0" fmla="*/ 92174 w 1619808"/>
              <a:gd name="connsiteY0" fmla="*/ 872245 h 2085377"/>
              <a:gd name="connsiteX1" fmla="*/ 49597 w 1619808"/>
              <a:gd name="connsiteY1" fmla="*/ 669582 h 2085377"/>
              <a:gd name="connsiteX2" fmla="*/ 10633 w 1619808"/>
              <a:gd name="connsiteY2" fmla="*/ 517346 h 2085377"/>
              <a:gd name="connsiteX3" fmla="*/ 24183 w 1619808"/>
              <a:gd name="connsiteY3" fmla="*/ 192575 h 2085377"/>
              <a:gd name="connsiteX4" fmla="*/ 256101 w 1619808"/>
              <a:gd name="connsiteY4" fmla="*/ 144757 h 2085377"/>
              <a:gd name="connsiteX5" fmla="*/ 310070 w 1619808"/>
              <a:gd name="connsiteY5" fmla="*/ 103997 h 2085377"/>
              <a:gd name="connsiteX6" fmla="*/ 470015 w 1619808"/>
              <a:gd name="connsiteY6" fmla="*/ 11745 h 2085377"/>
              <a:gd name="connsiteX7" fmla="*/ 691522 w 1619808"/>
              <a:gd name="connsiteY7" fmla="*/ 50490 h 2085377"/>
              <a:gd name="connsiteX8" fmla="*/ 807540 w 1619808"/>
              <a:gd name="connsiteY8" fmla="*/ 13070 h 2085377"/>
              <a:gd name="connsiteX9" fmla="*/ 945651 w 1619808"/>
              <a:gd name="connsiteY9" fmla="*/ 26013 h 2085377"/>
              <a:gd name="connsiteX10" fmla="*/ 939369 w 1619808"/>
              <a:gd name="connsiteY10" fmla="*/ 300985 h 2085377"/>
              <a:gd name="connsiteX11" fmla="*/ 1606075 w 1619808"/>
              <a:gd name="connsiteY11" fmla="*/ 788812 h 2085377"/>
              <a:gd name="connsiteX12" fmla="*/ 1358064 w 1619808"/>
              <a:gd name="connsiteY12" fmla="*/ 1447691 h 2085377"/>
              <a:gd name="connsiteX13" fmla="*/ 981162 w 1619808"/>
              <a:gd name="connsiteY13" fmla="*/ 1953439 h 2085377"/>
              <a:gd name="connsiteX14" fmla="*/ 857841 w 1619808"/>
              <a:gd name="connsiteY14" fmla="*/ 1844725 h 2085377"/>
              <a:gd name="connsiteX15" fmla="*/ 637292 w 1619808"/>
              <a:gd name="connsiteY15" fmla="*/ 1977241 h 2085377"/>
              <a:gd name="connsiteX16" fmla="*/ 601761 w 1619808"/>
              <a:gd name="connsiteY16" fmla="*/ 2085377 h 2085377"/>
              <a:gd name="connsiteX17" fmla="*/ 415448 w 1619808"/>
              <a:gd name="connsiteY17" fmla="*/ 1922992 h 2085377"/>
              <a:gd name="connsiteX18" fmla="*/ 256235 w 1619808"/>
              <a:gd name="connsiteY18" fmla="*/ 1831650 h 2085377"/>
              <a:gd name="connsiteX19" fmla="*/ 194609 w 1619808"/>
              <a:gd name="connsiteY19" fmla="*/ 1694864 h 2085377"/>
              <a:gd name="connsiteX20" fmla="*/ 260245 w 1619808"/>
              <a:gd name="connsiteY20" fmla="*/ 1697243 h 2085377"/>
              <a:gd name="connsiteX21" fmla="*/ 523849 w 1619808"/>
              <a:gd name="connsiteY21" fmla="*/ 1588072 h 2085377"/>
              <a:gd name="connsiteX22" fmla="*/ 650576 w 1619808"/>
              <a:gd name="connsiteY22" fmla="*/ 1499528 h 2085377"/>
              <a:gd name="connsiteX23" fmla="*/ 462873 w 1619808"/>
              <a:gd name="connsiteY23" fmla="*/ 1329271 h 2085377"/>
              <a:gd name="connsiteX24" fmla="*/ 220220 w 1619808"/>
              <a:gd name="connsiteY24" fmla="*/ 1039031 h 2085377"/>
              <a:gd name="connsiteX25" fmla="*/ 164230 w 1619808"/>
              <a:gd name="connsiteY25" fmla="*/ 971178 h 2085377"/>
              <a:gd name="connsiteX26" fmla="*/ 92174 w 1619808"/>
              <a:gd name="connsiteY26" fmla="*/ 872245 h 2085377"/>
              <a:gd name="connsiteX0" fmla="*/ 92174 w 1619112"/>
              <a:gd name="connsiteY0" fmla="*/ 872245 h 2085377"/>
              <a:gd name="connsiteX1" fmla="*/ 49597 w 1619112"/>
              <a:gd name="connsiteY1" fmla="*/ 669582 h 2085377"/>
              <a:gd name="connsiteX2" fmla="*/ 10633 w 1619112"/>
              <a:gd name="connsiteY2" fmla="*/ 517346 h 2085377"/>
              <a:gd name="connsiteX3" fmla="*/ 24183 w 1619112"/>
              <a:gd name="connsiteY3" fmla="*/ 192575 h 2085377"/>
              <a:gd name="connsiteX4" fmla="*/ 256101 w 1619112"/>
              <a:gd name="connsiteY4" fmla="*/ 144757 h 2085377"/>
              <a:gd name="connsiteX5" fmla="*/ 310070 w 1619112"/>
              <a:gd name="connsiteY5" fmla="*/ 103997 h 2085377"/>
              <a:gd name="connsiteX6" fmla="*/ 470015 w 1619112"/>
              <a:gd name="connsiteY6" fmla="*/ 11745 h 2085377"/>
              <a:gd name="connsiteX7" fmla="*/ 691522 w 1619112"/>
              <a:gd name="connsiteY7" fmla="*/ 50490 h 2085377"/>
              <a:gd name="connsiteX8" fmla="*/ 807540 w 1619112"/>
              <a:gd name="connsiteY8" fmla="*/ 13070 h 2085377"/>
              <a:gd name="connsiteX9" fmla="*/ 945651 w 1619112"/>
              <a:gd name="connsiteY9" fmla="*/ 26013 h 2085377"/>
              <a:gd name="connsiteX10" fmla="*/ 939369 w 1619112"/>
              <a:gd name="connsiteY10" fmla="*/ 300985 h 2085377"/>
              <a:gd name="connsiteX11" fmla="*/ 1606075 w 1619112"/>
              <a:gd name="connsiteY11" fmla="*/ 788812 h 2085377"/>
              <a:gd name="connsiteX12" fmla="*/ 1358064 w 1619112"/>
              <a:gd name="connsiteY12" fmla="*/ 1447691 h 2085377"/>
              <a:gd name="connsiteX13" fmla="*/ 1072625 w 1619112"/>
              <a:gd name="connsiteY13" fmla="*/ 1857024 h 2085377"/>
              <a:gd name="connsiteX14" fmla="*/ 857841 w 1619112"/>
              <a:gd name="connsiteY14" fmla="*/ 1844725 h 2085377"/>
              <a:gd name="connsiteX15" fmla="*/ 637292 w 1619112"/>
              <a:gd name="connsiteY15" fmla="*/ 1977241 h 2085377"/>
              <a:gd name="connsiteX16" fmla="*/ 601761 w 1619112"/>
              <a:gd name="connsiteY16" fmla="*/ 2085377 h 2085377"/>
              <a:gd name="connsiteX17" fmla="*/ 415448 w 1619112"/>
              <a:gd name="connsiteY17" fmla="*/ 1922992 h 2085377"/>
              <a:gd name="connsiteX18" fmla="*/ 256235 w 1619112"/>
              <a:gd name="connsiteY18" fmla="*/ 1831650 h 2085377"/>
              <a:gd name="connsiteX19" fmla="*/ 194609 w 1619112"/>
              <a:gd name="connsiteY19" fmla="*/ 1694864 h 2085377"/>
              <a:gd name="connsiteX20" fmla="*/ 260245 w 1619112"/>
              <a:gd name="connsiteY20" fmla="*/ 1697243 h 2085377"/>
              <a:gd name="connsiteX21" fmla="*/ 523849 w 1619112"/>
              <a:gd name="connsiteY21" fmla="*/ 1588072 h 2085377"/>
              <a:gd name="connsiteX22" fmla="*/ 650576 w 1619112"/>
              <a:gd name="connsiteY22" fmla="*/ 1499528 h 2085377"/>
              <a:gd name="connsiteX23" fmla="*/ 462873 w 1619112"/>
              <a:gd name="connsiteY23" fmla="*/ 1329271 h 2085377"/>
              <a:gd name="connsiteX24" fmla="*/ 220220 w 1619112"/>
              <a:gd name="connsiteY24" fmla="*/ 1039031 h 2085377"/>
              <a:gd name="connsiteX25" fmla="*/ 164230 w 1619112"/>
              <a:gd name="connsiteY25" fmla="*/ 971178 h 2085377"/>
              <a:gd name="connsiteX26" fmla="*/ 92174 w 1619112"/>
              <a:gd name="connsiteY26" fmla="*/ 872245 h 2085377"/>
              <a:gd name="connsiteX0" fmla="*/ 92174 w 1618918"/>
              <a:gd name="connsiteY0" fmla="*/ 872245 h 2085377"/>
              <a:gd name="connsiteX1" fmla="*/ 49597 w 1618918"/>
              <a:gd name="connsiteY1" fmla="*/ 669582 h 2085377"/>
              <a:gd name="connsiteX2" fmla="*/ 10633 w 1618918"/>
              <a:gd name="connsiteY2" fmla="*/ 517346 h 2085377"/>
              <a:gd name="connsiteX3" fmla="*/ 24183 w 1618918"/>
              <a:gd name="connsiteY3" fmla="*/ 192575 h 2085377"/>
              <a:gd name="connsiteX4" fmla="*/ 256101 w 1618918"/>
              <a:gd name="connsiteY4" fmla="*/ 144757 h 2085377"/>
              <a:gd name="connsiteX5" fmla="*/ 310070 w 1618918"/>
              <a:gd name="connsiteY5" fmla="*/ 103997 h 2085377"/>
              <a:gd name="connsiteX6" fmla="*/ 470015 w 1618918"/>
              <a:gd name="connsiteY6" fmla="*/ 11745 h 2085377"/>
              <a:gd name="connsiteX7" fmla="*/ 691522 w 1618918"/>
              <a:gd name="connsiteY7" fmla="*/ 50490 h 2085377"/>
              <a:gd name="connsiteX8" fmla="*/ 807540 w 1618918"/>
              <a:gd name="connsiteY8" fmla="*/ 13070 h 2085377"/>
              <a:gd name="connsiteX9" fmla="*/ 945651 w 1618918"/>
              <a:gd name="connsiteY9" fmla="*/ 26013 h 2085377"/>
              <a:gd name="connsiteX10" fmla="*/ 939369 w 1618918"/>
              <a:gd name="connsiteY10" fmla="*/ 300985 h 2085377"/>
              <a:gd name="connsiteX11" fmla="*/ 1606075 w 1618918"/>
              <a:gd name="connsiteY11" fmla="*/ 788812 h 2085377"/>
              <a:gd name="connsiteX12" fmla="*/ 1358064 w 1618918"/>
              <a:gd name="connsiteY12" fmla="*/ 1447691 h 2085377"/>
              <a:gd name="connsiteX13" fmla="*/ 1099726 w 1618918"/>
              <a:gd name="connsiteY13" fmla="*/ 1938216 h 2085377"/>
              <a:gd name="connsiteX14" fmla="*/ 857841 w 1618918"/>
              <a:gd name="connsiteY14" fmla="*/ 1844725 h 2085377"/>
              <a:gd name="connsiteX15" fmla="*/ 637292 w 1618918"/>
              <a:gd name="connsiteY15" fmla="*/ 1977241 h 2085377"/>
              <a:gd name="connsiteX16" fmla="*/ 601761 w 1618918"/>
              <a:gd name="connsiteY16" fmla="*/ 2085377 h 2085377"/>
              <a:gd name="connsiteX17" fmla="*/ 415448 w 1618918"/>
              <a:gd name="connsiteY17" fmla="*/ 1922992 h 2085377"/>
              <a:gd name="connsiteX18" fmla="*/ 256235 w 1618918"/>
              <a:gd name="connsiteY18" fmla="*/ 1831650 h 2085377"/>
              <a:gd name="connsiteX19" fmla="*/ 194609 w 1618918"/>
              <a:gd name="connsiteY19" fmla="*/ 1694864 h 2085377"/>
              <a:gd name="connsiteX20" fmla="*/ 260245 w 1618918"/>
              <a:gd name="connsiteY20" fmla="*/ 1697243 h 2085377"/>
              <a:gd name="connsiteX21" fmla="*/ 523849 w 1618918"/>
              <a:gd name="connsiteY21" fmla="*/ 1588072 h 2085377"/>
              <a:gd name="connsiteX22" fmla="*/ 650576 w 1618918"/>
              <a:gd name="connsiteY22" fmla="*/ 1499528 h 2085377"/>
              <a:gd name="connsiteX23" fmla="*/ 462873 w 1618918"/>
              <a:gd name="connsiteY23" fmla="*/ 1329271 h 2085377"/>
              <a:gd name="connsiteX24" fmla="*/ 220220 w 1618918"/>
              <a:gd name="connsiteY24" fmla="*/ 1039031 h 2085377"/>
              <a:gd name="connsiteX25" fmla="*/ 164230 w 1618918"/>
              <a:gd name="connsiteY25" fmla="*/ 971178 h 2085377"/>
              <a:gd name="connsiteX26" fmla="*/ 92174 w 1618918"/>
              <a:gd name="connsiteY26" fmla="*/ 872245 h 2085377"/>
              <a:gd name="connsiteX0" fmla="*/ 92174 w 1618151"/>
              <a:gd name="connsiteY0" fmla="*/ 872245 h 2085377"/>
              <a:gd name="connsiteX1" fmla="*/ 49597 w 1618151"/>
              <a:gd name="connsiteY1" fmla="*/ 669582 h 2085377"/>
              <a:gd name="connsiteX2" fmla="*/ 10633 w 1618151"/>
              <a:gd name="connsiteY2" fmla="*/ 517346 h 2085377"/>
              <a:gd name="connsiteX3" fmla="*/ 24183 w 1618151"/>
              <a:gd name="connsiteY3" fmla="*/ 192575 h 2085377"/>
              <a:gd name="connsiteX4" fmla="*/ 256101 w 1618151"/>
              <a:gd name="connsiteY4" fmla="*/ 144757 h 2085377"/>
              <a:gd name="connsiteX5" fmla="*/ 310070 w 1618151"/>
              <a:gd name="connsiteY5" fmla="*/ 103997 h 2085377"/>
              <a:gd name="connsiteX6" fmla="*/ 470015 w 1618151"/>
              <a:gd name="connsiteY6" fmla="*/ 11745 h 2085377"/>
              <a:gd name="connsiteX7" fmla="*/ 691522 w 1618151"/>
              <a:gd name="connsiteY7" fmla="*/ 50490 h 2085377"/>
              <a:gd name="connsiteX8" fmla="*/ 807540 w 1618151"/>
              <a:gd name="connsiteY8" fmla="*/ 13070 h 2085377"/>
              <a:gd name="connsiteX9" fmla="*/ 945651 w 1618151"/>
              <a:gd name="connsiteY9" fmla="*/ 26013 h 2085377"/>
              <a:gd name="connsiteX10" fmla="*/ 939369 w 1618151"/>
              <a:gd name="connsiteY10" fmla="*/ 300985 h 2085377"/>
              <a:gd name="connsiteX11" fmla="*/ 1606075 w 1618151"/>
              <a:gd name="connsiteY11" fmla="*/ 788812 h 2085377"/>
              <a:gd name="connsiteX12" fmla="*/ 1358064 w 1618151"/>
              <a:gd name="connsiteY12" fmla="*/ 1447691 h 2085377"/>
              <a:gd name="connsiteX13" fmla="*/ 1214900 w 1618151"/>
              <a:gd name="connsiteY13" fmla="*/ 1562700 h 2085377"/>
              <a:gd name="connsiteX14" fmla="*/ 1099726 w 1618151"/>
              <a:gd name="connsiteY14" fmla="*/ 1938216 h 2085377"/>
              <a:gd name="connsiteX15" fmla="*/ 857841 w 1618151"/>
              <a:gd name="connsiteY15" fmla="*/ 1844725 h 2085377"/>
              <a:gd name="connsiteX16" fmla="*/ 637292 w 1618151"/>
              <a:gd name="connsiteY16" fmla="*/ 1977241 h 2085377"/>
              <a:gd name="connsiteX17" fmla="*/ 601761 w 1618151"/>
              <a:gd name="connsiteY17" fmla="*/ 2085377 h 2085377"/>
              <a:gd name="connsiteX18" fmla="*/ 415448 w 1618151"/>
              <a:gd name="connsiteY18" fmla="*/ 1922992 h 2085377"/>
              <a:gd name="connsiteX19" fmla="*/ 256235 w 1618151"/>
              <a:gd name="connsiteY19" fmla="*/ 1831650 h 2085377"/>
              <a:gd name="connsiteX20" fmla="*/ 194609 w 1618151"/>
              <a:gd name="connsiteY20" fmla="*/ 1694864 h 2085377"/>
              <a:gd name="connsiteX21" fmla="*/ 260245 w 1618151"/>
              <a:gd name="connsiteY21" fmla="*/ 1697243 h 2085377"/>
              <a:gd name="connsiteX22" fmla="*/ 523849 w 1618151"/>
              <a:gd name="connsiteY22" fmla="*/ 1588072 h 2085377"/>
              <a:gd name="connsiteX23" fmla="*/ 650576 w 1618151"/>
              <a:gd name="connsiteY23" fmla="*/ 1499528 h 2085377"/>
              <a:gd name="connsiteX24" fmla="*/ 462873 w 1618151"/>
              <a:gd name="connsiteY24" fmla="*/ 1329271 h 2085377"/>
              <a:gd name="connsiteX25" fmla="*/ 220220 w 1618151"/>
              <a:gd name="connsiteY25" fmla="*/ 1039031 h 2085377"/>
              <a:gd name="connsiteX26" fmla="*/ 164230 w 1618151"/>
              <a:gd name="connsiteY26" fmla="*/ 971178 h 2085377"/>
              <a:gd name="connsiteX27" fmla="*/ 92174 w 1618151"/>
              <a:gd name="connsiteY27" fmla="*/ 872245 h 2085377"/>
              <a:gd name="connsiteX0" fmla="*/ 92174 w 1618151"/>
              <a:gd name="connsiteY0" fmla="*/ 872245 h 2085377"/>
              <a:gd name="connsiteX1" fmla="*/ 49597 w 1618151"/>
              <a:gd name="connsiteY1" fmla="*/ 669582 h 2085377"/>
              <a:gd name="connsiteX2" fmla="*/ 10633 w 1618151"/>
              <a:gd name="connsiteY2" fmla="*/ 517346 h 2085377"/>
              <a:gd name="connsiteX3" fmla="*/ 24183 w 1618151"/>
              <a:gd name="connsiteY3" fmla="*/ 192575 h 2085377"/>
              <a:gd name="connsiteX4" fmla="*/ 256101 w 1618151"/>
              <a:gd name="connsiteY4" fmla="*/ 144757 h 2085377"/>
              <a:gd name="connsiteX5" fmla="*/ 310070 w 1618151"/>
              <a:gd name="connsiteY5" fmla="*/ 103997 h 2085377"/>
              <a:gd name="connsiteX6" fmla="*/ 470015 w 1618151"/>
              <a:gd name="connsiteY6" fmla="*/ 11745 h 2085377"/>
              <a:gd name="connsiteX7" fmla="*/ 691522 w 1618151"/>
              <a:gd name="connsiteY7" fmla="*/ 50490 h 2085377"/>
              <a:gd name="connsiteX8" fmla="*/ 807540 w 1618151"/>
              <a:gd name="connsiteY8" fmla="*/ 13070 h 2085377"/>
              <a:gd name="connsiteX9" fmla="*/ 945651 w 1618151"/>
              <a:gd name="connsiteY9" fmla="*/ 26013 h 2085377"/>
              <a:gd name="connsiteX10" fmla="*/ 939369 w 1618151"/>
              <a:gd name="connsiteY10" fmla="*/ 300985 h 2085377"/>
              <a:gd name="connsiteX11" fmla="*/ 1606075 w 1618151"/>
              <a:gd name="connsiteY11" fmla="*/ 788812 h 2085377"/>
              <a:gd name="connsiteX12" fmla="*/ 1358064 w 1618151"/>
              <a:gd name="connsiteY12" fmla="*/ 1447691 h 2085377"/>
              <a:gd name="connsiteX13" fmla="*/ 1214900 w 1618151"/>
              <a:gd name="connsiteY13" fmla="*/ 1562700 h 2085377"/>
              <a:gd name="connsiteX14" fmla="*/ 1184413 w 1618151"/>
              <a:gd name="connsiteY14" fmla="*/ 1917917 h 2085377"/>
              <a:gd name="connsiteX15" fmla="*/ 1099726 w 1618151"/>
              <a:gd name="connsiteY15" fmla="*/ 1938216 h 2085377"/>
              <a:gd name="connsiteX16" fmla="*/ 857841 w 1618151"/>
              <a:gd name="connsiteY16" fmla="*/ 1844725 h 2085377"/>
              <a:gd name="connsiteX17" fmla="*/ 637292 w 1618151"/>
              <a:gd name="connsiteY17" fmla="*/ 1977241 h 2085377"/>
              <a:gd name="connsiteX18" fmla="*/ 601761 w 1618151"/>
              <a:gd name="connsiteY18" fmla="*/ 2085377 h 2085377"/>
              <a:gd name="connsiteX19" fmla="*/ 415448 w 1618151"/>
              <a:gd name="connsiteY19" fmla="*/ 1922992 h 2085377"/>
              <a:gd name="connsiteX20" fmla="*/ 256235 w 1618151"/>
              <a:gd name="connsiteY20" fmla="*/ 1831650 h 2085377"/>
              <a:gd name="connsiteX21" fmla="*/ 194609 w 1618151"/>
              <a:gd name="connsiteY21" fmla="*/ 1694864 h 2085377"/>
              <a:gd name="connsiteX22" fmla="*/ 260245 w 1618151"/>
              <a:gd name="connsiteY22" fmla="*/ 1697243 h 2085377"/>
              <a:gd name="connsiteX23" fmla="*/ 523849 w 1618151"/>
              <a:gd name="connsiteY23" fmla="*/ 1588072 h 2085377"/>
              <a:gd name="connsiteX24" fmla="*/ 650576 w 1618151"/>
              <a:gd name="connsiteY24" fmla="*/ 1499528 h 2085377"/>
              <a:gd name="connsiteX25" fmla="*/ 462873 w 1618151"/>
              <a:gd name="connsiteY25" fmla="*/ 1329271 h 2085377"/>
              <a:gd name="connsiteX26" fmla="*/ 220220 w 1618151"/>
              <a:gd name="connsiteY26" fmla="*/ 1039031 h 2085377"/>
              <a:gd name="connsiteX27" fmla="*/ 164230 w 1618151"/>
              <a:gd name="connsiteY27" fmla="*/ 971178 h 2085377"/>
              <a:gd name="connsiteX28" fmla="*/ 92174 w 1618151"/>
              <a:gd name="connsiteY28" fmla="*/ 872245 h 2085377"/>
              <a:gd name="connsiteX0" fmla="*/ 92174 w 1618706"/>
              <a:gd name="connsiteY0" fmla="*/ 872245 h 2085377"/>
              <a:gd name="connsiteX1" fmla="*/ 49597 w 1618706"/>
              <a:gd name="connsiteY1" fmla="*/ 669582 h 2085377"/>
              <a:gd name="connsiteX2" fmla="*/ 10633 w 1618706"/>
              <a:gd name="connsiteY2" fmla="*/ 517346 h 2085377"/>
              <a:gd name="connsiteX3" fmla="*/ 24183 w 1618706"/>
              <a:gd name="connsiteY3" fmla="*/ 192575 h 2085377"/>
              <a:gd name="connsiteX4" fmla="*/ 256101 w 1618706"/>
              <a:gd name="connsiteY4" fmla="*/ 144757 h 2085377"/>
              <a:gd name="connsiteX5" fmla="*/ 310070 w 1618706"/>
              <a:gd name="connsiteY5" fmla="*/ 103997 h 2085377"/>
              <a:gd name="connsiteX6" fmla="*/ 470015 w 1618706"/>
              <a:gd name="connsiteY6" fmla="*/ 11745 h 2085377"/>
              <a:gd name="connsiteX7" fmla="*/ 691522 w 1618706"/>
              <a:gd name="connsiteY7" fmla="*/ 50490 h 2085377"/>
              <a:gd name="connsiteX8" fmla="*/ 807540 w 1618706"/>
              <a:gd name="connsiteY8" fmla="*/ 13070 h 2085377"/>
              <a:gd name="connsiteX9" fmla="*/ 945651 w 1618706"/>
              <a:gd name="connsiteY9" fmla="*/ 26013 h 2085377"/>
              <a:gd name="connsiteX10" fmla="*/ 939369 w 1618706"/>
              <a:gd name="connsiteY10" fmla="*/ 300985 h 2085377"/>
              <a:gd name="connsiteX11" fmla="*/ 1606075 w 1618706"/>
              <a:gd name="connsiteY11" fmla="*/ 788812 h 2085377"/>
              <a:gd name="connsiteX12" fmla="*/ 1358064 w 1618706"/>
              <a:gd name="connsiteY12" fmla="*/ 1447691 h 2085377"/>
              <a:gd name="connsiteX13" fmla="*/ 1130212 w 1618706"/>
              <a:gd name="connsiteY13" fmla="*/ 1628669 h 2085377"/>
              <a:gd name="connsiteX14" fmla="*/ 1184413 w 1618706"/>
              <a:gd name="connsiteY14" fmla="*/ 1917917 h 2085377"/>
              <a:gd name="connsiteX15" fmla="*/ 1099726 w 1618706"/>
              <a:gd name="connsiteY15" fmla="*/ 1938216 h 2085377"/>
              <a:gd name="connsiteX16" fmla="*/ 857841 w 1618706"/>
              <a:gd name="connsiteY16" fmla="*/ 1844725 h 2085377"/>
              <a:gd name="connsiteX17" fmla="*/ 637292 w 1618706"/>
              <a:gd name="connsiteY17" fmla="*/ 1977241 h 2085377"/>
              <a:gd name="connsiteX18" fmla="*/ 601761 w 1618706"/>
              <a:gd name="connsiteY18" fmla="*/ 2085377 h 2085377"/>
              <a:gd name="connsiteX19" fmla="*/ 415448 w 1618706"/>
              <a:gd name="connsiteY19" fmla="*/ 1922992 h 2085377"/>
              <a:gd name="connsiteX20" fmla="*/ 256235 w 1618706"/>
              <a:gd name="connsiteY20" fmla="*/ 1831650 h 2085377"/>
              <a:gd name="connsiteX21" fmla="*/ 194609 w 1618706"/>
              <a:gd name="connsiteY21" fmla="*/ 1694864 h 2085377"/>
              <a:gd name="connsiteX22" fmla="*/ 260245 w 1618706"/>
              <a:gd name="connsiteY22" fmla="*/ 1697243 h 2085377"/>
              <a:gd name="connsiteX23" fmla="*/ 523849 w 1618706"/>
              <a:gd name="connsiteY23" fmla="*/ 1588072 h 2085377"/>
              <a:gd name="connsiteX24" fmla="*/ 650576 w 1618706"/>
              <a:gd name="connsiteY24" fmla="*/ 1499528 h 2085377"/>
              <a:gd name="connsiteX25" fmla="*/ 462873 w 1618706"/>
              <a:gd name="connsiteY25" fmla="*/ 1329271 h 2085377"/>
              <a:gd name="connsiteX26" fmla="*/ 220220 w 1618706"/>
              <a:gd name="connsiteY26" fmla="*/ 1039031 h 2085377"/>
              <a:gd name="connsiteX27" fmla="*/ 164230 w 1618706"/>
              <a:gd name="connsiteY27" fmla="*/ 971178 h 2085377"/>
              <a:gd name="connsiteX28" fmla="*/ 92174 w 1618706"/>
              <a:gd name="connsiteY28" fmla="*/ 872245 h 2085377"/>
              <a:gd name="connsiteX0" fmla="*/ 92174 w 1618478"/>
              <a:gd name="connsiteY0" fmla="*/ 872245 h 2085377"/>
              <a:gd name="connsiteX1" fmla="*/ 49597 w 1618478"/>
              <a:gd name="connsiteY1" fmla="*/ 669582 h 2085377"/>
              <a:gd name="connsiteX2" fmla="*/ 10633 w 1618478"/>
              <a:gd name="connsiteY2" fmla="*/ 517346 h 2085377"/>
              <a:gd name="connsiteX3" fmla="*/ 24183 w 1618478"/>
              <a:gd name="connsiteY3" fmla="*/ 192575 h 2085377"/>
              <a:gd name="connsiteX4" fmla="*/ 256101 w 1618478"/>
              <a:gd name="connsiteY4" fmla="*/ 144757 h 2085377"/>
              <a:gd name="connsiteX5" fmla="*/ 310070 w 1618478"/>
              <a:gd name="connsiteY5" fmla="*/ 103997 h 2085377"/>
              <a:gd name="connsiteX6" fmla="*/ 470015 w 1618478"/>
              <a:gd name="connsiteY6" fmla="*/ 11745 h 2085377"/>
              <a:gd name="connsiteX7" fmla="*/ 691522 w 1618478"/>
              <a:gd name="connsiteY7" fmla="*/ 50490 h 2085377"/>
              <a:gd name="connsiteX8" fmla="*/ 807540 w 1618478"/>
              <a:gd name="connsiteY8" fmla="*/ 13070 h 2085377"/>
              <a:gd name="connsiteX9" fmla="*/ 945651 w 1618478"/>
              <a:gd name="connsiteY9" fmla="*/ 26013 h 2085377"/>
              <a:gd name="connsiteX10" fmla="*/ 939369 w 1618478"/>
              <a:gd name="connsiteY10" fmla="*/ 300985 h 2085377"/>
              <a:gd name="connsiteX11" fmla="*/ 1606075 w 1618478"/>
              <a:gd name="connsiteY11" fmla="*/ 788812 h 2085377"/>
              <a:gd name="connsiteX12" fmla="*/ 1358064 w 1618478"/>
              <a:gd name="connsiteY12" fmla="*/ 1447691 h 2085377"/>
              <a:gd name="connsiteX13" fmla="*/ 1164087 w 1618478"/>
              <a:gd name="connsiteY13" fmla="*/ 1633744 h 2085377"/>
              <a:gd name="connsiteX14" fmla="*/ 1184413 w 1618478"/>
              <a:gd name="connsiteY14" fmla="*/ 1917917 h 2085377"/>
              <a:gd name="connsiteX15" fmla="*/ 1099726 w 1618478"/>
              <a:gd name="connsiteY15" fmla="*/ 1938216 h 2085377"/>
              <a:gd name="connsiteX16" fmla="*/ 857841 w 1618478"/>
              <a:gd name="connsiteY16" fmla="*/ 1844725 h 2085377"/>
              <a:gd name="connsiteX17" fmla="*/ 637292 w 1618478"/>
              <a:gd name="connsiteY17" fmla="*/ 1977241 h 2085377"/>
              <a:gd name="connsiteX18" fmla="*/ 601761 w 1618478"/>
              <a:gd name="connsiteY18" fmla="*/ 2085377 h 2085377"/>
              <a:gd name="connsiteX19" fmla="*/ 415448 w 1618478"/>
              <a:gd name="connsiteY19" fmla="*/ 1922992 h 2085377"/>
              <a:gd name="connsiteX20" fmla="*/ 256235 w 1618478"/>
              <a:gd name="connsiteY20" fmla="*/ 1831650 h 2085377"/>
              <a:gd name="connsiteX21" fmla="*/ 194609 w 1618478"/>
              <a:gd name="connsiteY21" fmla="*/ 1694864 h 2085377"/>
              <a:gd name="connsiteX22" fmla="*/ 260245 w 1618478"/>
              <a:gd name="connsiteY22" fmla="*/ 1697243 h 2085377"/>
              <a:gd name="connsiteX23" fmla="*/ 523849 w 1618478"/>
              <a:gd name="connsiteY23" fmla="*/ 1588072 h 2085377"/>
              <a:gd name="connsiteX24" fmla="*/ 650576 w 1618478"/>
              <a:gd name="connsiteY24" fmla="*/ 1499528 h 2085377"/>
              <a:gd name="connsiteX25" fmla="*/ 462873 w 1618478"/>
              <a:gd name="connsiteY25" fmla="*/ 1329271 h 2085377"/>
              <a:gd name="connsiteX26" fmla="*/ 220220 w 1618478"/>
              <a:gd name="connsiteY26" fmla="*/ 1039031 h 2085377"/>
              <a:gd name="connsiteX27" fmla="*/ 164230 w 1618478"/>
              <a:gd name="connsiteY27" fmla="*/ 971178 h 2085377"/>
              <a:gd name="connsiteX28" fmla="*/ 92174 w 1618478"/>
              <a:gd name="connsiteY28" fmla="*/ 872245 h 2085377"/>
              <a:gd name="connsiteX0" fmla="*/ 92174 w 1612901"/>
              <a:gd name="connsiteY0" fmla="*/ 872245 h 2085377"/>
              <a:gd name="connsiteX1" fmla="*/ 49597 w 1612901"/>
              <a:gd name="connsiteY1" fmla="*/ 669582 h 2085377"/>
              <a:gd name="connsiteX2" fmla="*/ 10633 w 1612901"/>
              <a:gd name="connsiteY2" fmla="*/ 517346 h 2085377"/>
              <a:gd name="connsiteX3" fmla="*/ 24183 w 1612901"/>
              <a:gd name="connsiteY3" fmla="*/ 192575 h 2085377"/>
              <a:gd name="connsiteX4" fmla="*/ 256101 w 1612901"/>
              <a:gd name="connsiteY4" fmla="*/ 144757 h 2085377"/>
              <a:gd name="connsiteX5" fmla="*/ 310070 w 1612901"/>
              <a:gd name="connsiteY5" fmla="*/ 103997 h 2085377"/>
              <a:gd name="connsiteX6" fmla="*/ 470015 w 1612901"/>
              <a:gd name="connsiteY6" fmla="*/ 11745 h 2085377"/>
              <a:gd name="connsiteX7" fmla="*/ 691522 w 1612901"/>
              <a:gd name="connsiteY7" fmla="*/ 50490 h 2085377"/>
              <a:gd name="connsiteX8" fmla="*/ 807540 w 1612901"/>
              <a:gd name="connsiteY8" fmla="*/ 13070 h 2085377"/>
              <a:gd name="connsiteX9" fmla="*/ 945651 w 1612901"/>
              <a:gd name="connsiteY9" fmla="*/ 26013 h 2085377"/>
              <a:gd name="connsiteX10" fmla="*/ 939369 w 1612901"/>
              <a:gd name="connsiteY10" fmla="*/ 300985 h 2085377"/>
              <a:gd name="connsiteX11" fmla="*/ 1606075 w 1612901"/>
              <a:gd name="connsiteY11" fmla="*/ 788812 h 2085377"/>
              <a:gd name="connsiteX12" fmla="*/ 1289425 w 1612901"/>
              <a:gd name="connsiteY12" fmla="*/ 908085 h 2085377"/>
              <a:gd name="connsiteX13" fmla="*/ 1358064 w 1612901"/>
              <a:gd name="connsiteY13" fmla="*/ 1447691 h 2085377"/>
              <a:gd name="connsiteX14" fmla="*/ 1164087 w 1612901"/>
              <a:gd name="connsiteY14" fmla="*/ 1633744 h 2085377"/>
              <a:gd name="connsiteX15" fmla="*/ 1184413 w 1612901"/>
              <a:gd name="connsiteY15" fmla="*/ 1917917 h 2085377"/>
              <a:gd name="connsiteX16" fmla="*/ 1099726 w 1612901"/>
              <a:gd name="connsiteY16" fmla="*/ 1938216 h 2085377"/>
              <a:gd name="connsiteX17" fmla="*/ 857841 w 1612901"/>
              <a:gd name="connsiteY17" fmla="*/ 1844725 h 2085377"/>
              <a:gd name="connsiteX18" fmla="*/ 637292 w 1612901"/>
              <a:gd name="connsiteY18" fmla="*/ 1977241 h 2085377"/>
              <a:gd name="connsiteX19" fmla="*/ 601761 w 1612901"/>
              <a:gd name="connsiteY19" fmla="*/ 2085377 h 2085377"/>
              <a:gd name="connsiteX20" fmla="*/ 415448 w 1612901"/>
              <a:gd name="connsiteY20" fmla="*/ 1922992 h 2085377"/>
              <a:gd name="connsiteX21" fmla="*/ 256235 w 1612901"/>
              <a:gd name="connsiteY21" fmla="*/ 1831650 h 2085377"/>
              <a:gd name="connsiteX22" fmla="*/ 194609 w 1612901"/>
              <a:gd name="connsiteY22" fmla="*/ 1694864 h 2085377"/>
              <a:gd name="connsiteX23" fmla="*/ 260245 w 1612901"/>
              <a:gd name="connsiteY23" fmla="*/ 1697243 h 2085377"/>
              <a:gd name="connsiteX24" fmla="*/ 523849 w 1612901"/>
              <a:gd name="connsiteY24" fmla="*/ 1588072 h 2085377"/>
              <a:gd name="connsiteX25" fmla="*/ 650576 w 1612901"/>
              <a:gd name="connsiteY25" fmla="*/ 1499528 h 2085377"/>
              <a:gd name="connsiteX26" fmla="*/ 462873 w 1612901"/>
              <a:gd name="connsiteY26" fmla="*/ 1329271 h 2085377"/>
              <a:gd name="connsiteX27" fmla="*/ 220220 w 1612901"/>
              <a:gd name="connsiteY27" fmla="*/ 1039031 h 2085377"/>
              <a:gd name="connsiteX28" fmla="*/ 164230 w 1612901"/>
              <a:gd name="connsiteY28" fmla="*/ 971178 h 2085377"/>
              <a:gd name="connsiteX29" fmla="*/ 92174 w 1612901"/>
              <a:gd name="connsiteY29" fmla="*/ 872245 h 2085377"/>
              <a:gd name="connsiteX0" fmla="*/ 92174 w 1536772"/>
              <a:gd name="connsiteY0" fmla="*/ 872245 h 2085377"/>
              <a:gd name="connsiteX1" fmla="*/ 49597 w 1536772"/>
              <a:gd name="connsiteY1" fmla="*/ 669582 h 2085377"/>
              <a:gd name="connsiteX2" fmla="*/ 10633 w 1536772"/>
              <a:gd name="connsiteY2" fmla="*/ 517346 h 2085377"/>
              <a:gd name="connsiteX3" fmla="*/ 24183 w 1536772"/>
              <a:gd name="connsiteY3" fmla="*/ 192575 h 2085377"/>
              <a:gd name="connsiteX4" fmla="*/ 256101 w 1536772"/>
              <a:gd name="connsiteY4" fmla="*/ 144757 h 2085377"/>
              <a:gd name="connsiteX5" fmla="*/ 310070 w 1536772"/>
              <a:gd name="connsiteY5" fmla="*/ 103997 h 2085377"/>
              <a:gd name="connsiteX6" fmla="*/ 470015 w 1536772"/>
              <a:gd name="connsiteY6" fmla="*/ 11745 h 2085377"/>
              <a:gd name="connsiteX7" fmla="*/ 691522 w 1536772"/>
              <a:gd name="connsiteY7" fmla="*/ 50490 h 2085377"/>
              <a:gd name="connsiteX8" fmla="*/ 807540 w 1536772"/>
              <a:gd name="connsiteY8" fmla="*/ 13070 h 2085377"/>
              <a:gd name="connsiteX9" fmla="*/ 945651 w 1536772"/>
              <a:gd name="connsiteY9" fmla="*/ 26013 h 2085377"/>
              <a:gd name="connsiteX10" fmla="*/ 939369 w 1536772"/>
              <a:gd name="connsiteY10" fmla="*/ 300985 h 2085377"/>
              <a:gd name="connsiteX11" fmla="*/ 1528162 w 1536772"/>
              <a:gd name="connsiteY11" fmla="*/ 682247 h 2085377"/>
              <a:gd name="connsiteX12" fmla="*/ 1289425 w 1536772"/>
              <a:gd name="connsiteY12" fmla="*/ 908085 h 2085377"/>
              <a:gd name="connsiteX13" fmla="*/ 1358064 w 1536772"/>
              <a:gd name="connsiteY13" fmla="*/ 1447691 h 2085377"/>
              <a:gd name="connsiteX14" fmla="*/ 1164087 w 1536772"/>
              <a:gd name="connsiteY14" fmla="*/ 1633744 h 2085377"/>
              <a:gd name="connsiteX15" fmla="*/ 1184413 w 1536772"/>
              <a:gd name="connsiteY15" fmla="*/ 1917917 h 2085377"/>
              <a:gd name="connsiteX16" fmla="*/ 1099726 w 1536772"/>
              <a:gd name="connsiteY16" fmla="*/ 1938216 h 2085377"/>
              <a:gd name="connsiteX17" fmla="*/ 857841 w 1536772"/>
              <a:gd name="connsiteY17" fmla="*/ 1844725 h 2085377"/>
              <a:gd name="connsiteX18" fmla="*/ 637292 w 1536772"/>
              <a:gd name="connsiteY18" fmla="*/ 1977241 h 2085377"/>
              <a:gd name="connsiteX19" fmla="*/ 601761 w 1536772"/>
              <a:gd name="connsiteY19" fmla="*/ 2085377 h 2085377"/>
              <a:gd name="connsiteX20" fmla="*/ 415448 w 1536772"/>
              <a:gd name="connsiteY20" fmla="*/ 1922992 h 2085377"/>
              <a:gd name="connsiteX21" fmla="*/ 256235 w 1536772"/>
              <a:gd name="connsiteY21" fmla="*/ 1831650 h 2085377"/>
              <a:gd name="connsiteX22" fmla="*/ 194609 w 1536772"/>
              <a:gd name="connsiteY22" fmla="*/ 1694864 h 2085377"/>
              <a:gd name="connsiteX23" fmla="*/ 260245 w 1536772"/>
              <a:gd name="connsiteY23" fmla="*/ 1697243 h 2085377"/>
              <a:gd name="connsiteX24" fmla="*/ 523849 w 1536772"/>
              <a:gd name="connsiteY24" fmla="*/ 1588072 h 2085377"/>
              <a:gd name="connsiteX25" fmla="*/ 650576 w 1536772"/>
              <a:gd name="connsiteY25" fmla="*/ 1499528 h 2085377"/>
              <a:gd name="connsiteX26" fmla="*/ 462873 w 1536772"/>
              <a:gd name="connsiteY26" fmla="*/ 1329271 h 2085377"/>
              <a:gd name="connsiteX27" fmla="*/ 220220 w 1536772"/>
              <a:gd name="connsiteY27" fmla="*/ 1039031 h 2085377"/>
              <a:gd name="connsiteX28" fmla="*/ 164230 w 1536772"/>
              <a:gd name="connsiteY28" fmla="*/ 971178 h 2085377"/>
              <a:gd name="connsiteX29" fmla="*/ 92174 w 1536772"/>
              <a:gd name="connsiteY29" fmla="*/ 872245 h 2085377"/>
              <a:gd name="connsiteX0" fmla="*/ 92174 w 1528364"/>
              <a:gd name="connsiteY0" fmla="*/ 872245 h 2085377"/>
              <a:gd name="connsiteX1" fmla="*/ 49597 w 1528364"/>
              <a:gd name="connsiteY1" fmla="*/ 669582 h 2085377"/>
              <a:gd name="connsiteX2" fmla="*/ 10633 w 1528364"/>
              <a:gd name="connsiteY2" fmla="*/ 517346 h 2085377"/>
              <a:gd name="connsiteX3" fmla="*/ 24183 w 1528364"/>
              <a:gd name="connsiteY3" fmla="*/ 192575 h 2085377"/>
              <a:gd name="connsiteX4" fmla="*/ 256101 w 1528364"/>
              <a:gd name="connsiteY4" fmla="*/ 144757 h 2085377"/>
              <a:gd name="connsiteX5" fmla="*/ 310070 w 1528364"/>
              <a:gd name="connsiteY5" fmla="*/ 103997 h 2085377"/>
              <a:gd name="connsiteX6" fmla="*/ 470015 w 1528364"/>
              <a:gd name="connsiteY6" fmla="*/ 11745 h 2085377"/>
              <a:gd name="connsiteX7" fmla="*/ 691522 w 1528364"/>
              <a:gd name="connsiteY7" fmla="*/ 50490 h 2085377"/>
              <a:gd name="connsiteX8" fmla="*/ 807540 w 1528364"/>
              <a:gd name="connsiteY8" fmla="*/ 13070 h 2085377"/>
              <a:gd name="connsiteX9" fmla="*/ 945651 w 1528364"/>
              <a:gd name="connsiteY9" fmla="*/ 26013 h 2085377"/>
              <a:gd name="connsiteX10" fmla="*/ 939369 w 1528364"/>
              <a:gd name="connsiteY10" fmla="*/ 300985 h 2085377"/>
              <a:gd name="connsiteX11" fmla="*/ 1528162 w 1528364"/>
              <a:gd name="connsiteY11" fmla="*/ 682247 h 2085377"/>
              <a:gd name="connsiteX12" fmla="*/ 1289425 w 1528364"/>
              <a:gd name="connsiteY12" fmla="*/ 908085 h 2085377"/>
              <a:gd name="connsiteX13" fmla="*/ 1358064 w 1528364"/>
              <a:gd name="connsiteY13" fmla="*/ 1447691 h 2085377"/>
              <a:gd name="connsiteX14" fmla="*/ 1164087 w 1528364"/>
              <a:gd name="connsiteY14" fmla="*/ 1633744 h 2085377"/>
              <a:gd name="connsiteX15" fmla="*/ 1184413 w 1528364"/>
              <a:gd name="connsiteY15" fmla="*/ 1917917 h 2085377"/>
              <a:gd name="connsiteX16" fmla="*/ 1099726 w 1528364"/>
              <a:gd name="connsiteY16" fmla="*/ 1938216 h 2085377"/>
              <a:gd name="connsiteX17" fmla="*/ 857841 w 1528364"/>
              <a:gd name="connsiteY17" fmla="*/ 1844725 h 2085377"/>
              <a:gd name="connsiteX18" fmla="*/ 637292 w 1528364"/>
              <a:gd name="connsiteY18" fmla="*/ 1977241 h 2085377"/>
              <a:gd name="connsiteX19" fmla="*/ 601761 w 1528364"/>
              <a:gd name="connsiteY19" fmla="*/ 2085377 h 2085377"/>
              <a:gd name="connsiteX20" fmla="*/ 415448 w 1528364"/>
              <a:gd name="connsiteY20" fmla="*/ 1922992 h 2085377"/>
              <a:gd name="connsiteX21" fmla="*/ 256235 w 1528364"/>
              <a:gd name="connsiteY21" fmla="*/ 1831650 h 2085377"/>
              <a:gd name="connsiteX22" fmla="*/ 194609 w 1528364"/>
              <a:gd name="connsiteY22" fmla="*/ 1694864 h 2085377"/>
              <a:gd name="connsiteX23" fmla="*/ 260245 w 1528364"/>
              <a:gd name="connsiteY23" fmla="*/ 1697243 h 2085377"/>
              <a:gd name="connsiteX24" fmla="*/ 523849 w 1528364"/>
              <a:gd name="connsiteY24" fmla="*/ 1588072 h 2085377"/>
              <a:gd name="connsiteX25" fmla="*/ 650576 w 1528364"/>
              <a:gd name="connsiteY25" fmla="*/ 1499528 h 2085377"/>
              <a:gd name="connsiteX26" fmla="*/ 462873 w 1528364"/>
              <a:gd name="connsiteY26" fmla="*/ 1329271 h 2085377"/>
              <a:gd name="connsiteX27" fmla="*/ 220220 w 1528364"/>
              <a:gd name="connsiteY27" fmla="*/ 1039031 h 2085377"/>
              <a:gd name="connsiteX28" fmla="*/ 164230 w 1528364"/>
              <a:gd name="connsiteY28" fmla="*/ 971178 h 2085377"/>
              <a:gd name="connsiteX29" fmla="*/ 92174 w 1528364"/>
              <a:gd name="connsiteY29" fmla="*/ 872245 h 2085377"/>
              <a:gd name="connsiteX0" fmla="*/ 92174 w 1535556"/>
              <a:gd name="connsiteY0" fmla="*/ 872245 h 2085377"/>
              <a:gd name="connsiteX1" fmla="*/ 49597 w 1535556"/>
              <a:gd name="connsiteY1" fmla="*/ 669582 h 2085377"/>
              <a:gd name="connsiteX2" fmla="*/ 10633 w 1535556"/>
              <a:gd name="connsiteY2" fmla="*/ 517346 h 2085377"/>
              <a:gd name="connsiteX3" fmla="*/ 24183 w 1535556"/>
              <a:gd name="connsiteY3" fmla="*/ 192575 h 2085377"/>
              <a:gd name="connsiteX4" fmla="*/ 256101 w 1535556"/>
              <a:gd name="connsiteY4" fmla="*/ 144757 h 2085377"/>
              <a:gd name="connsiteX5" fmla="*/ 310070 w 1535556"/>
              <a:gd name="connsiteY5" fmla="*/ 103997 h 2085377"/>
              <a:gd name="connsiteX6" fmla="*/ 470015 w 1535556"/>
              <a:gd name="connsiteY6" fmla="*/ 11745 h 2085377"/>
              <a:gd name="connsiteX7" fmla="*/ 691522 w 1535556"/>
              <a:gd name="connsiteY7" fmla="*/ 50490 h 2085377"/>
              <a:gd name="connsiteX8" fmla="*/ 807540 w 1535556"/>
              <a:gd name="connsiteY8" fmla="*/ 13070 h 2085377"/>
              <a:gd name="connsiteX9" fmla="*/ 945651 w 1535556"/>
              <a:gd name="connsiteY9" fmla="*/ 26013 h 2085377"/>
              <a:gd name="connsiteX10" fmla="*/ 939369 w 1535556"/>
              <a:gd name="connsiteY10" fmla="*/ 300985 h 2085377"/>
              <a:gd name="connsiteX11" fmla="*/ 1424926 w 1535556"/>
              <a:gd name="connsiteY11" fmla="*/ 476750 h 2085377"/>
              <a:gd name="connsiteX12" fmla="*/ 1528162 w 1535556"/>
              <a:gd name="connsiteY12" fmla="*/ 682247 h 2085377"/>
              <a:gd name="connsiteX13" fmla="*/ 1289425 w 1535556"/>
              <a:gd name="connsiteY13" fmla="*/ 908085 h 2085377"/>
              <a:gd name="connsiteX14" fmla="*/ 1358064 w 1535556"/>
              <a:gd name="connsiteY14" fmla="*/ 1447691 h 2085377"/>
              <a:gd name="connsiteX15" fmla="*/ 1164087 w 1535556"/>
              <a:gd name="connsiteY15" fmla="*/ 1633744 h 2085377"/>
              <a:gd name="connsiteX16" fmla="*/ 1184413 w 1535556"/>
              <a:gd name="connsiteY16" fmla="*/ 1917917 h 2085377"/>
              <a:gd name="connsiteX17" fmla="*/ 1099726 w 1535556"/>
              <a:gd name="connsiteY17" fmla="*/ 1938216 h 2085377"/>
              <a:gd name="connsiteX18" fmla="*/ 857841 w 1535556"/>
              <a:gd name="connsiteY18" fmla="*/ 1844725 h 2085377"/>
              <a:gd name="connsiteX19" fmla="*/ 637292 w 1535556"/>
              <a:gd name="connsiteY19" fmla="*/ 1977241 h 2085377"/>
              <a:gd name="connsiteX20" fmla="*/ 601761 w 1535556"/>
              <a:gd name="connsiteY20" fmla="*/ 2085377 h 2085377"/>
              <a:gd name="connsiteX21" fmla="*/ 415448 w 1535556"/>
              <a:gd name="connsiteY21" fmla="*/ 1922992 h 2085377"/>
              <a:gd name="connsiteX22" fmla="*/ 256235 w 1535556"/>
              <a:gd name="connsiteY22" fmla="*/ 1831650 h 2085377"/>
              <a:gd name="connsiteX23" fmla="*/ 194609 w 1535556"/>
              <a:gd name="connsiteY23" fmla="*/ 1694864 h 2085377"/>
              <a:gd name="connsiteX24" fmla="*/ 260245 w 1535556"/>
              <a:gd name="connsiteY24" fmla="*/ 1697243 h 2085377"/>
              <a:gd name="connsiteX25" fmla="*/ 523849 w 1535556"/>
              <a:gd name="connsiteY25" fmla="*/ 1588072 h 2085377"/>
              <a:gd name="connsiteX26" fmla="*/ 650576 w 1535556"/>
              <a:gd name="connsiteY26" fmla="*/ 1499528 h 2085377"/>
              <a:gd name="connsiteX27" fmla="*/ 462873 w 1535556"/>
              <a:gd name="connsiteY27" fmla="*/ 1329271 h 2085377"/>
              <a:gd name="connsiteX28" fmla="*/ 220220 w 1535556"/>
              <a:gd name="connsiteY28" fmla="*/ 1039031 h 2085377"/>
              <a:gd name="connsiteX29" fmla="*/ 164230 w 1535556"/>
              <a:gd name="connsiteY29" fmla="*/ 971178 h 2085377"/>
              <a:gd name="connsiteX30" fmla="*/ 92174 w 1535556"/>
              <a:gd name="connsiteY30" fmla="*/ 872245 h 2085377"/>
              <a:gd name="connsiteX0" fmla="*/ 92174 w 1532552"/>
              <a:gd name="connsiteY0" fmla="*/ 872245 h 2085377"/>
              <a:gd name="connsiteX1" fmla="*/ 49597 w 1532552"/>
              <a:gd name="connsiteY1" fmla="*/ 669582 h 2085377"/>
              <a:gd name="connsiteX2" fmla="*/ 10633 w 1532552"/>
              <a:gd name="connsiteY2" fmla="*/ 517346 h 2085377"/>
              <a:gd name="connsiteX3" fmla="*/ 24183 w 1532552"/>
              <a:gd name="connsiteY3" fmla="*/ 192575 h 2085377"/>
              <a:gd name="connsiteX4" fmla="*/ 256101 w 1532552"/>
              <a:gd name="connsiteY4" fmla="*/ 144757 h 2085377"/>
              <a:gd name="connsiteX5" fmla="*/ 310070 w 1532552"/>
              <a:gd name="connsiteY5" fmla="*/ 103997 h 2085377"/>
              <a:gd name="connsiteX6" fmla="*/ 470015 w 1532552"/>
              <a:gd name="connsiteY6" fmla="*/ 11745 h 2085377"/>
              <a:gd name="connsiteX7" fmla="*/ 691522 w 1532552"/>
              <a:gd name="connsiteY7" fmla="*/ 50490 h 2085377"/>
              <a:gd name="connsiteX8" fmla="*/ 807540 w 1532552"/>
              <a:gd name="connsiteY8" fmla="*/ 13070 h 2085377"/>
              <a:gd name="connsiteX9" fmla="*/ 945651 w 1532552"/>
              <a:gd name="connsiteY9" fmla="*/ 26013 h 2085377"/>
              <a:gd name="connsiteX10" fmla="*/ 939369 w 1532552"/>
              <a:gd name="connsiteY10" fmla="*/ 300985 h 2085377"/>
              <a:gd name="connsiteX11" fmla="*/ 1221675 w 1532552"/>
              <a:gd name="connsiteY11" fmla="*/ 329589 h 2085377"/>
              <a:gd name="connsiteX12" fmla="*/ 1424926 w 1532552"/>
              <a:gd name="connsiteY12" fmla="*/ 476750 h 2085377"/>
              <a:gd name="connsiteX13" fmla="*/ 1528162 w 1532552"/>
              <a:gd name="connsiteY13" fmla="*/ 682247 h 2085377"/>
              <a:gd name="connsiteX14" fmla="*/ 1289425 w 1532552"/>
              <a:gd name="connsiteY14" fmla="*/ 908085 h 2085377"/>
              <a:gd name="connsiteX15" fmla="*/ 1358064 w 1532552"/>
              <a:gd name="connsiteY15" fmla="*/ 1447691 h 2085377"/>
              <a:gd name="connsiteX16" fmla="*/ 1164087 w 1532552"/>
              <a:gd name="connsiteY16" fmla="*/ 1633744 h 2085377"/>
              <a:gd name="connsiteX17" fmla="*/ 1184413 w 1532552"/>
              <a:gd name="connsiteY17" fmla="*/ 1917917 h 2085377"/>
              <a:gd name="connsiteX18" fmla="*/ 1099726 w 1532552"/>
              <a:gd name="connsiteY18" fmla="*/ 1938216 h 2085377"/>
              <a:gd name="connsiteX19" fmla="*/ 857841 w 1532552"/>
              <a:gd name="connsiteY19" fmla="*/ 1844725 h 2085377"/>
              <a:gd name="connsiteX20" fmla="*/ 637292 w 1532552"/>
              <a:gd name="connsiteY20" fmla="*/ 1977241 h 2085377"/>
              <a:gd name="connsiteX21" fmla="*/ 601761 w 1532552"/>
              <a:gd name="connsiteY21" fmla="*/ 2085377 h 2085377"/>
              <a:gd name="connsiteX22" fmla="*/ 415448 w 1532552"/>
              <a:gd name="connsiteY22" fmla="*/ 1922992 h 2085377"/>
              <a:gd name="connsiteX23" fmla="*/ 256235 w 1532552"/>
              <a:gd name="connsiteY23" fmla="*/ 1831650 h 2085377"/>
              <a:gd name="connsiteX24" fmla="*/ 194609 w 1532552"/>
              <a:gd name="connsiteY24" fmla="*/ 1694864 h 2085377"/>
              <a:gd name="connsiteX25" fmla="*/ 260245 w 1532552"/>
              <a:gd name="connsiteY25" fmla="*/ 1697243 h 2085377"/>
              <a:gd name="connsiteX26" fmla="*/ 523849 w 1532552"/>
              <a:gd name="connsiteY26" fmla="*/ 1588072 h 2085377"/>
              <a:gd name="connsiteX27" fmla="*/ 650576 w 1532552"/>
              <a:gd name="connsiteY27" fmla="*/ 1499528 h 2085377"/>
              <a:gd name="connsiteX28" fmla="*/ 462873 w 1532552"/>
              <a:gd name="connsiteY28" fmla="*/ 1329271 h 2085377"/>
              <a:gd name="connsiteX29" fmla="*/ 220220 w 1532552"/>
              <a:gd name="connsiteY29" fmla="*/ 1039031 h 2085377"/>
              <a:gd name="connsiteX30" fmla="*/ 164230 w 1532552"/>
              <a:gd name="connsiteY30" fmla="*/ 971178 h 2085377"/>
              <a:gd name="connsiteX31" fmla="*/ 92174 w 1532552"/>
              <a:gd name="connsiteY31" fmla="*/ 872245 h 2085377"/>
              <a:gd name="connsiteX0" fmla="*/ 92174 w 1531611"/>
              <a:gd name="connsiteY0" fmla="*/ 872245 h 2085377"/>
              <a:gd name="connsiteX1" fmla="*/ 49597 w 1531611"/>
              <a:gd name="connsiteY1" fmla="*/ 669582 h 2085377"/>
              <a:gd name="connsiteX2" fmla="*/ 10633 w 1531611"/>
              <a:gd name="connsiteY2" fmla="*/ 517346 h 2085377"/>
              <a:gd name="connsiteX3" fmla="*/ 24183 w 1531611"/>
              <a:gd name="connsiteY3" fmla="*/ 192575 h 2085377"/>
              <a:gd name="connsiteX4" fmla="*/ 256101 w 1531611"/>
              <a:gd name="connsiteY4" fmla="*/ 144757 h 2085377"/>
              <a:gd name="connsiteX5" fmla="*/ 310070 w 1531611"/>
              <a:gd name="connsiteY5" fmla="*/ 103997 h 2085377"/>
              <a:gd name="connsiteX6" fmla="*/ 470015 w 1531611"/>
              <a:gd name="connsiteY6" fmla="*/ 11745 h 2085377"/>
              <a:gd name="connsiteX7" fmla="*/ 691522 w 1531611"/>
              <a:gd name="connsiteY7" fmla="*/ 50490 h 2085377"/>
              <a:gd name="connsiteX8" fmla="*/ 807540 w 1531611"/>
              <a:gd name="connsiteY8" fmla="*/ 13070 h 2085377"/>
              <a:gd name="connsiteX9" fmla="*/ 945651 w 1531611"/>
              <a:gd name="connsiteY9" fmla="*/ 26013 h 2085377"/>
              <a:gd name="connsiteX10" fmla="*/ 939369 w 1531611"/>
              <a:gd name="connsiteY10" fmla="*/ 300985 h 2085377"/>
              <a:gd name="connsiteX11" fmla="*/ 1221675 w 1531611"/>
              <a:gd name="connsiteY11" fmla="*/ 329589 h 2085377"/>
              <a:gd name="connsiteX12" fmla="*/ 1333463 w 1531611"/>
              <a:gd name="connsiteY12" fmla="*/ 456453 h 2085377"/>
              <a:gd name="connsiteX13" fmla="*/ 1424926 w 1531611"/>
              <a:gd name="connsiteY13" fmla="*/ 476750 h 2085377"/>
              <a:gd name="connsiteX14" fmla="*/ 1528162 w 1531611"/>
              <a:gd name="connsiteY14" fmla="*/ 682247 h 2085377"/>
              <a:gd name="connsiteX15" fmla="*/ 1289425 w 1531611"/>
              <a:gd name="connsiteY15" fmla="*/ 908085 h 2085377"/>
              <a:gd name="connsiteX16" fmla="*/ 1358064 w 1531611"/>
              <a:gd name="connsiteY16" fmla="*/ 1447691 h 2085377"/>
              <a:gd name="connsiteX17" fmla="*/ 1164087 w 1531611"/>
              <a:gd name="connsiteY17" fmla="*/ 1633744 h 2085377"/>
              <a:gd name="connsiteX18" fmla="*/ 1184413 w 1531611"/>
              <a:gd name="connsiteY18" fmla="*/ 1917917 h 2085377"/>
              <a:gd name="connsiteX19" fmla="*/ 1099726 w 1531611"/>
              <a:gd name="connsiteY19" fmla="*/ 1938216 h 2085377"/>
              <a:gd name="connsiteX20" fmla="*/ 857841 w 1531611"/>
              <a:gd name="connsiteY20" fmla="*/ 1844725 h 2085377"/>
              <a:gd name="connsiteX21" fmla="*/ 637292 w 1531611"/>
              <a:gd name="connsiteY21" fmla="*/ 1977241 h 2085377"/>
              <a:gd name="connsiteX22" fmla="*/ 601761 w 1531611"/>
              <a:gd name="connsiteY22" fmla="*/ 2085377 h 2085377"/>
              <a:gd name="connsiteX23" fmla="*/ 415448 w 1531611"/>
              <a:gd name="connsiteY23" fmla="*/ 1922992 h 2085377"/>
              <a:gd name="connsiteX24" fmla="*/ 256235 w 1531611"/>
              <a:gd name="connsiteY24" fmla="*/ 1831650 h 2085377"/>
              <a:gd name="connsiteX25" fmla="*/ 194609 w 1531611"/>
              <a:gd name="connsiteY25" fmla="*/ 1694864 h 2085377"/>
              <a:gd name="connsiteX26" fmla="*/ 260245 w 1531611"/>
              <a:gd name="connsiteY26" fmla="*/ 1697243 h 2085377"/>
              <a:gd name="connsiteX27" fmla="*/ 523849 w 1531611"/>
              <a:gd name="connsiteY27" fmla="*/ 1588072 h 2085377"/>
              <a:gd name="connsiteX28" fmla="*/ 650576 w 1531611"/>
              <a:gd name="connsiteY28" fmla="*/ 1499528 h 2085377"/>
              <a:gd name="connsiteX29" fmla="*/ 462873 w 1531611"/>
              <a:gd name="connsiteY29" fmla="*/ 1329271 h 2085377"/>
              <a:gd name="connsiteX30" fmla="*/ 220220 w 1531611"/>
              <a:gd name="connsiteY30" fmla="*/ 1039031 h 2085377"/>
              <a:gd name="connsiteX31" fmla="*/ 164230 w 1531611"/>
              <a:gd name="connsiteY31" fmla="*/ 971178 h 2085377"/>
              <a:gd name="connsiteX32" fmla="*/ 92174 w 1531611"/>
              <a:gd name="connsiteY32" fmla="*/ 872245 h 2085377"/>
              <a:gd name="connsiteX0" fmla="*/ 92174 w 1531611"/>
              <a:gd name="connsiteY0" fmla="*/ 872245 h 2085377"/>
              <a:gd name="connsiteX1" fmla="*/ 49597 w 1531611"/>
              <a:gd name="connsiteY1" fmla="*/ 669582 h 2085377"/>
              <a:gd name="connsiteX2" fmla="*/ 10633 w 1531611"/>
              <a:gd name="connsiteY2" fmla="*/ 517346 h 2085377"/>
              <a:gd name="connsiteX3" fmla="*/ 24183 w 1531611"/>
              <a:gd name="connsiteY3" fmla="*/ 192575 h 2085377"/>
              <a:gd name="connsiteX4" fmla="*/ 256101 w 1531611"/>
              <a:gd name="connsiteY4" fmla="*/ 144757 h 2085377"/>
              <a:gd name="connsiteX5" fmla="*/ 310070 w 1531611"/>
              <a:gd name="connsiteY5" fmla="*/ 103997 h 2085377"/>
              <a:gd name="connsiteX6" fmla="*/ 470015 w 1531611"/>
              <a:gd name="connsiteY6" fmla="*/ 11745 h 2085377"/>
              <a:gd name="connsiteX7" fmla="*/ 691522 w 1531611"/>
              <a:gd name="connsiteY7" fmla="*/ 50490 h 2085377"/>
              <a:gd name="connsiteX8" fmla="*/ 807540 w 1531611"/>
              <a:gd name="connsiteY8" fmla="*/ 13070 h 2085377"/>
              <a:gd name="connsiteX9" fmla="*/ 945651 w 1531611"/>
              <a:gd name="connsiteY9" fmla="*/ 26013 h 2085377"/>
              <a:gd name="connsiteX10" fmla="*/ 939369 w 1531611"/>
              <a:gd name="connsiteY10" fmla="*/ 300985 h 2085377"/>
              <a:gd name="connsiteX11" fmla="*/ 1221675 w 1531611"/>
              <a:gd name="connsiteY11" fmla="*/ 329589 h 2085377"/>
              <a:gd name="connsiteX12" fmla="*/ 1333463 w 1531611"/>
              <a:gd name="connsiteY12" fmla="*/ 456453 h 2085377"/>
              <a:gd name="connsiteX13" fmla="*/ 1424926 w 1531611"/>
              <a:gd name="connsiteY13" fmla="*/ 491973 h 2085377"/>
              <a:gd name="connsiteX14" fmla="*/ 1528162 w 1531611"/>
              <a:gd name="connsiteY14" fmla="*/ 682247 h 2085377"/>
              <a:gd name="connsiteX15" fmla="*/ 1289425 w 1531611"/>
              <a:gd name="connsiteY15" fmla="*/ 908085 h 2085377"/>
              <a:gd name="connsiteX16" fmla="*/ 1358064 w 1531611"/>
              <a:gd name="connsiteY16" fmla="*/ 1447691 h 2085377"/>
              <a:gd name="connsiteX17" fmla="*/ 1164087 w 1531611"/>
              <a:gd name="connsiteY17" fmla="*/ 1633744 h 2085377"/>
              <a:gd name="connsiteX18" fmla="*/ 1184413 w 1531611"/>
              <a:gd name="connsiteY18" fmla="*/ 1917917 h 2085377"/>
              <a:gd name="connsiteX19" fmla="*/ 1099726 w 1531611"/>
              <a:gd name="connsiteY19" fmla="*/ 1938216 h 2085377"/>
              <a:gd name="connsiteX20" fmla="*/ 857841 w 1531611"/>
              <a:gd name="connsiteY20" fmla="*/ 1844725 h 2085377"/>
              <a:gd name="connsiteX21" fmla="*/ 637292 w 1531611"/>
              <a:gd name="connsiteY21" fmla="*/ 1977241 h 2085377"/>
              <a:gd name="connsiteX22" fmla="*/ 601761 w 1531611"/>
              <a:gd name="connsiteY22" fmla="*/ 2085377 h 2085377"/>
              <a:gd name="connsiteX23" fmla="*/ 415448 w 1531611"/>
              <a:gd name="connsiteY23" fmla="*/ 1922992 h 2085377"/>
              <a:gd name="connsiteX24" fmla="*/ 256235 w 1531611"/>
              <a:gd name="connsiteY24" fmla="*/ 1831650 h 2085377"/>
              <a:gd name="connsiteX25" fmla="*/ 194609 w 1531611"/>
              <a:gd name="connsiteY25" fmla="*/ 1694864 h 2085377"/>
              <a:gd name="connsiteX26" fmla="*/ 260245 w 1531611"/>
              <a:gd name="connsiteY26" fmla="*/ 1697243 h 2085377"/>
              <a:gd name="connsiteX27" fmla="*/ 523849 w 1531611"/>
              <a:gd name="connsiteY27" fmla="*/ 1588072 h 2085377"/>
              <a:gd name="connsiteX28" fmla="*/ 650576 w 1531611"/>
              <a:gd name="connsiteY28" fmla="*/ 1499528 h 2085377"/>
              <a:gd name="connsiteX29" fmla="*/ 462873 w 1531611"/>
              <a:gd name="connsiteY29" fmla="*/ 1329271 h 2085377"/>
              <a:gd name="connsiteX30" fmla="*/ 220220 w 1531611"/>
              <a:gd name="connsiteY30" fmla="*/ 1039031 h 2085377"/>
              <a:gd name="connsiteX31" fmla="*/ 164230 w 1531611"/>
              <a:gd name="connsiteY31" fmla="*/ 971178 h 2085377"/>
              <a:gd name="connsiteX32" fmla="*/ 92174 w 1531611"/>
              <a:gd name="connsiteY32" fmla="*/ 872245 h 2085377"/>
              <a:gd name="connsiteX0" fmla="*/ 92174 w 1531611"/>
              <a:gd name="connsiteY0" fmla="*/ 872245 h 2085377"/>
              <a:gd name="connsiteX1" fmla="*/ 49597 w 1531611"/>
              <a:gd name="connsiteY1" fmla="*/ 669582 h 2085377"/>
              <a:gd name="connsiteX2" fmla="*/ 10633 w 1531611"/>
              <a:gd name="connsiteY2" fmla="*/ 517346 h 2085377"/>
              <a:gd name="connsiteX3" fmla="*/ 24183 w 1531611"/>
              <a:gd name="connsiteY3" fmla="*/ 192575 h 2085377"/>
              <a:gd name="connsiteX4" fmla="*/ 256101 w 1531611"/>
              <a:gd name="connsiteY4" fmla="*/ 144757 h 2085377"/>
              <a:gd name="connsiteX5" fmla="*/ 310070 w 1531611"/>
              <a:gd name="connsiteY5" fmla="*/ 103997 h 2085377"/>
              <a:gd name="connsiteX6" fmla="*/ 470015 w 1531611"/>
              <a:gd name="connsiteY6" fmla="*/ 11745 h 2085377"/>
              <a:gd name="connsiteX7" fmla="*/ 691522 w 1531611"/>
              <a:gd name="connsiteY7" fmla="*/ 50490 h 2085377"/>
              <a:gd name="connsiteX8" fmla="*/ 807540 w 1531611"/>
              <a:gd name="connsiteY8" fmla="*/ 13070 h 2085377"/>
              <a:gd name="connsiteX9" fmla="*/ 945651 w 1531611"/>
              <a:gd name="connsiteY9" fmla="*/ 26013 h 2085377"/>
              <a:gd name="connsiteX10" fmla="*/ 1125682 w 1531611"/>
              <a:gd name="connsiteY10" fmla="*/ 219792 h 2085377"/>
              <a:gd name="connsiteX11" fmla="*/ 1221675 w 1531611"/>
              <a:gd name="connsiteY11" fmla="*/ 329589 h 2085377"/>
              <a:gd name="connsiteX12" fmla="*/ 1333463 w 1531611"/>
              <a:gd name="connsiteY12" fmla="*/ 456453 h 2085377"/>
              <a:gd name="connsiteX13" fmla="*/ 1424926 w 1531611"/>
              <a:gd name="connsiteY13" fmla="*/ 491973 h 2085377"/>
              <a:gd name="connsiteX14" fmla="*/ 1528162 w 1531611"/>
              <a:gd name="connsiteY14" fmla="*/ 682247 h 2085377"/>
              <a:gd name="connsiteX15" fmla="*/ 1289425 w 1531611"/>
              <a:gd name="connsiteY15" fmla="*/ 908085 h 2085377"/>
              <a:gd name="connsiteX16" fmla="*/ 1358064 w 1531611"/>
              <a:gd name="connsiteY16" fmla="*/ 1447691 h 2085377"/>
              <a:gd name="connsiteX17" fmla="*/ 1164087 w 1531611"/>
              <a:gd name="connsiteY17" fmla="*/ 1633744 h 2085377"/>
              <a:gd name="connsiteX18" fmla="*/ 1184413 w 1531611"/>
              <a:gd name="connsiteY18" fmla="*/ 1917917 h 2085377"/>
              <a:gd name="connsiteX19" fmla="*/ 1099726 w 1531611"/>
              <a:gd name="connsiteY19" fmla="*/ 1938216 h 2085377"/>
              <a:gd name="connsiteX20" fmla="*/ 857841 w 1531611"/>
              <a:gd name="connsiteY20" fmla="*/ 1844725 h 2085377"/>
              <a:gd name="connsiteX21" fmla="*/ 637292 w 1531611"/>
              <a:gd name="connsiteY21" fmla="*/ 1977241 h 2085377"/>
              <a:gd name="connsiteX22" fmla="*/ 601761 w 1531611"/>
              <a:gd name="connsiteY22" fmla="*/ 2085377 h 2085377"/>
              <a:gd name="connsiteX23" fmla="*/ 415448 w 1531611"/>
              <a:gd name="connsiteY23" fmla="*/ 1922992 h 2085377"/>
              <a:gd name="connsiteX24" fmla="*/ 256235 w 1531611"/>
              <a:gd name="connsiteY24" fmla="*/ 1831650 h 2085377"/>
              <a:gd name="connsiteX25" fmla="*/ 194609 w 1531611"/>
              <a:gd name="connsiteY25" fmla="*/ 1694864 h 2085377"/>
              <a:gd name="connsiteX26" fmla="*/ 260245 w 1531611"/>
              <a:gd name="connsiteY26" fmla="*/ 1697243 h 2085377"/>
              <a:gd name="connsiteX27" fmla="*/ 523849 w 1531611"/>
              <a:gd name="connsiteY27" fmla="*/ 1588072 h 2085377"/>
              <a:gd name="connsiteX28" fmla="*/ 650576 w 1531611"/>
              <a:gd name="connsiteY28" fmla="*/ 1499528 h 2085377"/>
              <a:gd name="connsiteX29" fmla="*/ 462873 w 1531611"/>
              <a:gd name="connsiteY29" fmla="*/ 1329271 h 2085377"/>
              <a:gd name="connsiteX30" fmla="*/ 220220 w 1531611"/>
              <a:gd name="connsiteY30" fmla="*/ 1039031 h 2085377"/>
              <a:gd name="connsiteX31" fmla="*/ 164230 w 1531611"/>
              <a:gd name="connsiteY31" fmla="*/ 971178 h 2085377"/>
              <a:gd name="connsiteX32" fmla="*/ 92174 w 1531611"/>
              <a:gd name="connsiteY32" fmla="*/ 872245 h 2085377"/>
              <a:gd name="connsiteX0" fmla="*/ 92174 w 1531611"/>
              <a:gd name="connsiteY0" fmla="*/ 861617 h 2074749"/>
              <a:gd name="connsiteX1" fmla="*/ 49597 w 1531611"/>
              <a:gd name="connsiteY1" fmla="*/ 658954 h 2074749"/>
              <a:gd name="connsiteX2" fmla="*/ 10633 w 1531611"/>
              <a:gd name="connsiteY2" fmla="*/ 506718 h 2074749"/>
              <a:gd name="connsiteX3" fmla="*/ 24183 w 1531611"/>
              <a:gd name="connsiteY3" fmla="*/ 181947 h 2074749"/>
              <a:gd name="connsiteX4" fmla="*/ 256101 w 1531611"/>
              <a:gd name="connsiteY4" fmla="*/ 134129 h 2074749"/>
              <a:gd name="connsiteX5" fmla="*/ 310070 w 1531611"/>
              <a:gd name="connsiteY5" fmla="*/ 93369 h 2074749"/>
              <a:gd name="connsiteX6" fmla="*/ 470015 w 1531611"/>
              <a:gd name="connsiteY6" fmla="*/ 1117 h 2074749"/>
              <a:gd name="connsiteX7" fmla="*/ 691522 w 1531611"/>
              <a:gd name="connsiteY7" fmla="*/ 39862 h 2074749"/>
              <a:gd name="connsiteX8" fmla="*/ 814315 w 1531611"/>
              <a:gd name="connsiteY8" fmla="*/ 93784 h 2074749"/>
              <a:gd name="connsiteX9" fmla="*/ 945651 w 1531611"/>
              <a:gd name="connsiteY9" fmla="*/ 15385 h 2074749"/>
              <a:gd name="connsiteX10" fmla="*/ 1125682 w 1531611"/>
              <a:gd name="connsiteY10" fmla="*/ 209164 h 2074749"/>
              <a:gd name="connsiteX11" fmla="*/ 1221675 w 1531611"/>
              <a:gd name="connsiteY11" fmla="*/ 318961 h 2074749"/>
              <a:gd name="connsiteX12" fmla="*/ 1333463 w 1531611"/>
              <a:gd name="connsiteY12" fmla="*/ 445825 h 2074749"/>
              <a:gd name="connsiteX13" fmla="*/ 1424926 w 1531611"/>
              <a:gd name="connsiteY13" fmla="*/ 481345 h 2074749"/>
              <a:gd name="connsiteX14" fmla="*/ 1528162 w 1531611"/>
              <a:gd name="connsiteY14" fmla="*/ 671619 h 2074749"/>
              <a:gd name="connsiteX15" fmla="*/ 1289425 w 1531611"/>
              <a:gd name="connsiteY15" fmla="*/ 897457 h 2074749"/>
              <a:gd name="connsiteX16" fmla="*/ 1358064 w 1531611"/>
              <a:gd name="connsiteY16" fmla="*/ 1437063 h 2074749"/>
              <a:gd name="connsiteX17" fmla="*/ 1164087 w 1531611"/>
              <a:gd name="connsiteY17" fmla="*/ 1623116 h 2074749"/>
              <a:gd name="connsiteX18" fmla="*/ 1184413 w 1531611"/>
              <a:gd name="connsiteY18" fmla="*/ 1907289 h 2074749"/>
              <a:gd name="connsiteX19" fmla="*/ 1099726 w 1531611"/>
              <a:gd name="connsiteY19" fmla="*/ 1927588 h 2074749"/>
              <a:gd name="connsiteX20" fmla="*/ 857841 w 1531611"/>
              <a:gd name="connsiteY20" fmla="*/ 1834097 h 2074749"/>
              <a:gd name="connsiteX21" fmla="*/ 637292 w 1531611"/>
              <a:gd name="connsiteY21" fmla="*/ 1966613 h 2074749"/>
              <a:gd name="connsiteX22" fmla="*/ 601761 w 1531611"/>
              <a:gd name="connsiteY22" fmla="*/ 2074749 h 2074749"/>
              <a:gd name="connsiteX23" fmla="*/ 415448 w 1531611"/>
              <a:gd name="connsiteY23" fmla="*/ 1912364 h 2074749"/>
              <a:gd name="connsiteX24" fmla="*/ 256235 w 1531611"/>
              <a:gd name="connsiteY24" fmla="*/ 1821022 h 2074749"/>
              <a:gd name="connsiteX25" fmla="*/ 194609 w 1531611"/>
              <a:gd name="connsiteY25" fmla="*/ 1684236 h 2074749"/>
              <a:gd name="connsiteX26" fmla="*/ 260245 w 1531611"/>
              <a:gd name="connsiteY26" fmla="*/ 1686615 h 2074749"/>
              <a:gd name="connsiteX27" fmla="*/ 523849 w 1531611"/>
              <a:gd name="connsiteY27" fmla="*/ 1577444 h 2074749"/>
              <a:gd name="connsiteX28" fmla="*/ 650576 w 1531611"/>
              <a:gd name="connsiteY28" fmla="*/ 1488900 h 2074749"/>
              <a:gd name="connsiteX29" fmla="*/ 462873 w 1531611"/>
              <a:gd name="connsiteY29" fmla="*/ 1318643 h 2074749"/>
              <a:gd name="connsiteX30" fmla="*/ 220220 w 1531611"/>
              <a:gd name="connsiteY30" fmla="*/ 1028403 h 2074749"/>
              <a:gd name="connsiteX31" fmla="*/ 164230 w 1531611"/>
              <a:gd name="connsiteY31" fmla="*/ 960550 h 2074749"/>
              <a:gd name="connsiteX32" fmla="*/ 92174 w 1531611"/>
              <a:gd name="connsiteY32" fmla="*/ 861617 h 2074749"/>
              <a:gd name="connsiteX0" fmla="*/ 92174 w 1531611"/>
              <a:gd name="connsiteY0" fmla="*/ 861617 h 2074749"/>
              <a:gd name="connsiteX1" fmla="*/ 49597 w 1531611"/>
              <a:gd name="connsiteY1" fmla="*/ 658954 h 2074749"/>
              <a:gd name="connsiteX2" fmla="*/ 10633 w 1531611"/>
              <a:gd name="connsiteY2" fmla="*/ 506718 h 2074749"/>
              <a:gd name="connsiteX3" fmla="*/ 24183 w 1531611"/>
              <a:gd name="connsiteY3" fmla="*/ 181947 h 2074749"/>
              <a:gd name="connsiteX4" fmla="*/ 256101 w 1531611"/>
              <a:gd name="connsiteY4" fmla="*/ 134129 h 2074749"/>
              <a:gd name="connsiteX5" fmla="*/ 310070 w 1531611"/>
              <a:gd name="connsiteY5" fmla="*/ 93369 h 2074749"/>
              <a:gd name="connsiteX6" fmla="*/ 470015 w 1531611"/>
              <a:gd name="connsiteY6" fmla="*/ 1117 h 2074749"/>
              <a:gd name="connsiteX7" fmla="*/ 691522 w 1531611"/>
              <a:gd name="connsiteY7" fmla="*/ 39862 h 2074749"/>
              <a:gd name="connsiteX8" fmla="*/ 814315 w 1531611"/>
              <a:gd name="connsiteY8" fmla="*/ 93784 h 2074749"/>
              <a:gd name="connsiteX9" fmla="*/ 962588 w 1531611"/>
              <a:gd name="connsiteY9" fmla="*/ 461943 h 2074749"/>
              <a:gd name="connsiteX10" fmla="*/ 1125682 w 1531611"/>
              <a:gd name="connsiteY10" fmla="*/ 209164 h 2074749"/>
              <a:gd name="connsiteX11" fmla="*/ 1221675 w 1531611"/>
              <a:gd name="connsiteY11" fmla="*/ 318961 h 2074749"/>
              <a:gd name="connsiteX12" fmla="*/ 1333463 w 1531611"/>
              <a:gd name="connsiteY12" fmla="*/ 445825 h 2074749"/>
              <a:gd name="connsiteX13" fmla="*/ 1424926 w 1531611"/>
              <a:gd name="connsiteY13" fmla="*/ 481345 h 2074749"/>
              <a:gd name="connsiteX14" fmla="*/ 1528162 w 1531611"/>
              <a:gd name="connsiteY14" fmla="*/ 671619 h 2074749"/>
              <a:gd name="connsiteX15" fmla="*/ 1289425 w 1531611"/>
              <a:gd name="connsiteY15" fmla="*/ 897457 h 2074749"/>
              <a:gd name="connsiteX16" fmla="*/ 1358064 w 1531611"/>
              <a:gd name="connsiteY16" fmla="*/ 1437063 h 2074749"/>
              <a:gd name="connsiteX17" fmla="*/ 1164087 w 1531611"/>
              <a:gd name="connsiteY17" fmla="*/ 1623116 h 2074749"/>
              <a:gd name="connsiteX18" fmla="*/ 1184413 w 1531611"/>
              <a:gd name="connsiteY18" fmla="*/ 1907289 h 2074749"/>
              <a:gd name="connsiteX19" fmla="*/ 1099726 w 1531611"/>
              <a:gd name="connsiteY19" fmla="*/ 1927588 h 2074749"/>
              <a:gd name="connsiteX20" fmla="*/ 857841 w 1531611"/>
              <a:gd name="connsiteY20" fmla="*/ 1834097 h 2074749"/>
              <a:gd name="connsiteX21" fmla="*/ 637292 w 1531611"/>
              <a:gd name="connsiteY21" fmla="*/ 1966613 h 2074749"/>
              <a:gd name="connsiteX22" fmla="*/ 601761 w 1531611"/>
              <a:gd name="connsiteY22" fmla="*/ 2074749 h 2074749"/>
              <a:gd name="connsiteX23" fmla="*/ 415448 w 1531611"/>
              <a:gd name="connsiteY23" fmla="*/ 1912364 h 2074749"/>
              <a:gd name="connsiteX24" fmla="*/ 256235 w 1531611"/>
              <a:gd name="connsiteY24" fmla="*/ 1821022 h 2074749"/>
              <a:gd name="connsiteX25" fmla="*/ 194609 w 1531611"/>
              <a:gd name="connsiteY25" fmla="*/ 1684236 h 2074749"/>
              <a:gd name="connsiteX26" fmla="*/ 260245 w 1531611"/>
              <a:gd name="connsiteY26" fmla="*/ 1686615 h 2074749"/>
              <a:gd name="connsiteX27" fmla="*/ 523849 w 1531611"/>
              <a:gd name="connsiteY27" fmla="*/ 1577444 h 2074749"/>
              <a:gd name="connsiteX28" fmla="*/ 650576 w 1531611"/>
              <a:gd name="connsiteY28" fmla="*/ 1488900 h 2074749"/>
              <a:gd name="connsiteX29" fmla="*/ 462873 w 1531611"/>
              <a:gd name="connsiteY29" fmla="*/ 1318643 h 2074749"/>
              <a:gd name="connsiteX30" fmla="*/ 220220 w 1531611"/>
              <a:gd name="connsiteY30" fmla="*/ 1028403 h 2074749"/>
              <a:gd name="connsiteX31" fmla="*/ 164230 w 1531611"/>
              <a:gd name="connsiteY31" fmla="*/ 960550 h 2074749"/>
              <a:gd name="connsiteX32" fmla="*/ 92174 w 1531611"/>
              <a:gd name="connsiteY32" fmla="*/ 861617 h 2074749"/>
              <a:gd name="connsiteX0" fmla="*/ 92174 w 1531611"/>
              <a:gd name="connsiteY0" fmla="*/ 861617 h 2074749"/>
              <a:gd name="connsiteX1" fmla="*/ 49597 w 1531611"/>
              <a:gd name="connsiteY1" fmla="*/ 658954 h 2074749"/>
              <a:gd name="connsiteX2" fmla="*/ 10633 w 1531611"/>
              <a:gd name="connsiteY2" fmla="*/ 506718 h 2074749"/>
              <a:gd name="connsiteX3" fmla="*/ 24183 w 1531611"/>
              <a:gd name="connsiteY3" fmla="*/ 181947 h 2074749"/>
              <a:gd name="connsiteX4" fmla="*/ 256101 w 1531611"/>
              <a:gd name="connsiteY4" fmla="*/ 134129 h 2074749"/>
              <a:gd name="connsiteX5" fmla="*/ 310070 w 1531611"/>
              <a:gd name="connsiteY5" fmla="*/ 93369 h 2074749"/>
              <a:gd name="connsiteX6" fmla="*/ 470015 w 1531611"/>
              <a:gd name="connsiteY6" fmla="*/ 1117 h 2074749"/>
              <a:gd name="connsiteX7" fmla="*/ 691522 w 1531611"/>
              <a:gd name="connsiteY7" fmla="*/ 39862 h 2074749"/>
              <a:gd name="connsiteX8" fmla="*/ 814315 w 1531611"/>
              <a:gd name="connsiteY8" fmla="*/ 93784 h 2074749"/>
              <a:gd name="connsiteX9" fmla="*/ 962588 w 1531611"/>
              <a:gd name="connsiteY9" fmla="*/ 461943 h 2074749"/>
              <a:gd name="connsiteX10" fmla="*/ 1078257 w 1531611"/>
              <a:gd name="connsiteY10" fmla="*/ 173643 h 2074749"/>
              <a:gd name="connsiteX11" fmla="*/ 1221675 w 1531611"/>
              <a:gd name="connsiteY11" fmla="*/ 318961 h 2074749"/>
              <a:gd name="connsiteX12" fmla="*/ 1333463 w 1531611"/>
              <a:gd name="connsiteY12" fmla="*/ 445825 h 2074749"/>
              <a:gd name="connsiteX13" fmla="*/ 1424926 w 1531611"/>
              <a:gd name="connsiteY13" fmla="*/ 481345 h 2074749"/>
              <a:gd name="connsiteX14" fmla="*/ 1528162 w 1531611"/>
              <a:gd name="connsiteY14" fmla="*/ 671619 h 2074749"/>
              <a:gd name="connsiteX15" fmla="*/ 1289425 w 1531611"/>
              <a:gd name="connsiteY15" fmla="*/ 897457 h 2074749"/>
              <a:gd name="connsiteX16" fmla="*/ 1358064 w 1531611"/>
              <a:gd name="connsiteY16" fmla="*/ 1437063 h 2074749"/>
              <a:gd name="connsiteX17" fmla="*/ 1164087 w 1531611"/>
              <a:gd name="connsiteY17" fmla="*/ 1623116 h 2074749"/>
              <a:gd name="connsiteX18" fmla="*/ 1184413 w 1531611"/>
              <a:gd name="connsiteY18" fmla="*/ 1907289 h 2074749"/>
              <a:gd name="connsiteX19" fmla="*/ 1099726 w 1531611"/>
              <a:gd name="connsiteY19" fmla="*/ 1927588 h 2074749"/>
              <a:gd name="connsiteX20" fmla="*/ 857841 w 1531611"/>
              <a:gd name="connsiteY20" fmla="*/ 1834097 h 2074749"/>
              <a:gd name="connsiteX21" fmla="*/ 637292 w 1531611"/>
              <a:gd name="connsiteY21" fmla="*/ 1966613 h 2074749"/>
              <a:gd name="connsiteX22" fmla="*/ 601761 w 1531611"/>
              <a:gd name="connsiteY22" fmla="*/ 2074749 h 2074749"/>
              <a:gd name="connsiteX23" fmla="*/ 415448 w 1531611"/>
              <a:gd name="connsiteY23" fmla="*/ 1912364 h 2074749"/>
              <a:gd name="connsiteX24" fmla="*/ 256235 w 1531611"/>
              <a:gd name="connsiteY24" fmla="*/ 1821022 h 2074749"/>
              <a:gd name="connsiteX25" fmla="*/ 194609 w 1531611"/>
              <a:gd name="connsiteY25" fmla="*/ 1684236 h 2074749"/>
              <a:gd name="connsiteX26" fmla="*/ 260245 w 1531611"/>
              <a:gd name="connsiteY26" fmla="*/ 1686615 h 2074749"/>
              <a:gd name="connsiteX27" fmla="*/ 523849 w 1531611"/>
              <a:gd name="connsiteY27" fmla="*/ 1577444 h 2074749"/>
              <a:gd name="connsiteX28" fmla="*/ 650576 w 1531611"/>
              <a:gd name="connsiteY28" fmla="*/ 1488900 h 2074749"/>
              <a:gd name="connsiteX29" fmla="*/ 462873 w 1531611"/>
              <a:gd name="connsiteY29" fmla="*/ 1318643 h 2074749"/>
              <a:gd name="connsiteX30" fmla="*/ 220220 w 1531611"/>
              <a:gd name="connsiteY30" fmla="*/ 1028403 h 2074749"/>
              <a:gd name="connsiteX31" fmla="*/ 164230 w 1531611"/>
              <a:gd name="connsiteY31" fmla="*/ 960550 h 2074749"/>
              <a:gd name="connsiteX32" fmla="*/ 92174 w 1531611"/>
              <a:gd name="connsiteY32" fmla="*/ 861617 h 2074749"/>
              <a:gd name="connsiteX0" fmla="*/ 92174 w 1531611"/>
              <a:gd name="connsiteY0" fmla="*/ 861617 h 2074749"/>
              <a:gd name="connsiteX1" fmla="*/ 49597 w 1531611"/>
              <a:gd name="connsiteY1" fmla="*/ 658954 h 2074749"/>
              <a:gd name="connsiteX2" fmla="*/ 10633 w 1531611"/>
              <a:gd name="connsiteY2" fmla="*/ 506718 h 2074749"/>
              <a:gd name="connsiteX3" fmla="*/ 24183 w 1531611"/>
              <a:gd name="connsiteY3" fmla="*/ 181947 h 2074749"/>
              <a:gd name="connsiteX4" fmla="*/ 256101 w 1531611"/>
              <a:gd name="connsiteY4" fmla="*/ 134129 h 2074749"/>
              <a:gd name="connsiteX5" fmla="*/ 310070 w 1531611"/>
              <a:gd name="connsiteY5" fmla="*/ 93369 h 2074749"/>
              <a:gd name="connsiteX6" fmla="*/ 470015 w 1531611"/>
              <a:gd name="connsiteY6" fmla="*/ 1117 h 2074749"/>
              <a:gd name="connsiteX7" fmla="*/ 691522 w 1531611"/>
              <a:gd name="connsiteY7" fmla="*/ 39862 h 2074749"/>
              <a:gd name="connsiteX8" fmla="*/ 875290 w 1531611"/>
              <a:gd name="connsiteY8" fmla="*/ 103933 h 2074749"/>
              <a:gd name="connsiteX9" fmla="*/ 962588 w 1531611"/>
              <a:gd name="connsiteY9" fmla="*/ 461943 h 2074749"/>
              <a:gd name="connsiteX10" fmla="*/ 1078257 w 1531611"/>
              <a:gd name="connsiteY10" fmla="*/ 173643 h 2074749"/>
              <a:gd name="connsiteX11" fmla="*/ 1221675 w 1531611"/>
              <a:gd name="connsiteY11" fmla="*/ 318961 h 2074749"/>
              <a:gd name="connsiteX12" fmla="*/ 1333463 w 1531611"/>
              <a:gd name="connsiteY12" fmla="*/ 445825 h 2074749"/>
              <a:gd name="connsiteX13" fmla="*/ 1424926 w 1531611"/>
              <a:gd name="connsiteY13" fmla="*/ 481345 h 2074749"/>
              <a:gd name="connsiteX14" fmla="*/ 1528162 w 1531611"/>
              <a:gd name="connsiteY14" fmla="*/ 671619 h 2074749"/>
              <a:gd name="connsiteX15" fmla="*/ 1289425 w 1531611"/>
              <a:gd name="connsiteY15" fmla="*/ 897457 h 2074749"/>
              <a:gd name="connsiteX16" fmla="*/ 1358064 w 1531611"/>
              <a:gd name="connsiteY16" fmla="*/ 1437063 h 2074749"/>
              <a:gd name="connsiteX17" fmla="*/ 1164087 w 1531611"/>
              <a:gd name="connsiteY17" fmla="*/ 1623116 h 2074749"/>
              <a:gd name="connsiteX18" fmla="*/ 1184413 w 1531611"/>
              <a:gd name="connsiteY18" fmla="*/ 1907289 h 2074749"/>
              <a:gd name="connsiteX19" fmla="*/ 1099726 w 1531611"/>
              <a:gd name="connsiteY19" fmla="*/ 1927588 h 2074749"/>
              <a:gd name="connsiteX20" fmla="*/ 857841 w 1531611"/>
              <a:gd name="connsiteY20" fmla="*/ 1834097 h 2074749"/>
              <a:gd name="connsiteX21" fmla="*/ 637292 w 1531611"/>
              <a:gd name="connsiteY21" fmla="*/ 1966613 h 2074749"/>
              <a:gd name="connsiteX22" fmla="*/ 601761 w 1531611"/>
              <a:gd name="connsiteY22" fmla="*/ 2074749 h 2074749"/>
              <a:gd name="connsiteX23" fmla="*/ 415448 w 1531611"/>
              <a:gd name="connsiteY23" fmla="*/ 1912364 h 2074749"/>
              <a:gd name="connsiteX24" fmla="*/ 256235 w 1531611"/>
              <a:gd name="connsiteY24" fmla="*/ 1821022 h 2074749"/>
              <a:gd name="connsiteX25" fmla="*/ 194609 w 1531611"/>
              <a:gd name="connsiteY25" fmla="*/ 1684236 h 2074749"/>
              <a:gd name="connsiteX26" fmla="*/ 260245 w 1531611"/>
              <a:gd name="connsiteY26" fmla="*/ 1686615 h 2074749"/>
              <a:gd name="connsiteX27" fmla="*/ 523849 w 1531611"/>
              <a:gd name="connsiteY27" fmla="*/ 1577444 h 2074749"/>
              <a:gd name="connsiteX28" fmla="*/ 650576 w 1531611"/>
              <a:gd name="connsiteY28" fmla="*/ 1488900 h 2074749"/>
              <a:gd name="connsiteX29" fmla="*/ 462873 w 1531611"/>
              <a:gd name="connsiteY29" fmla="*/ 1318643 h 2074749"/>
              <a:gd name="connsiteX30" fmla="*/ 220220 w 1531611"/>
              <a:gd name="connsiteY30" fmla="*/ 1028403 h 2074749"/>
              <a:gd name="connsiteX31" fmla="*/ 164230 w 1531611"/>
              <a:gd name="connsiteY31" fmla="*/ 960550 h 2074749"/>
              <a:gd name="connsiteX32" fmla="*/ 92174 w 1531611"/>
              <a:gd name="connsiteY32" fmla="*/ 861617 h 2074749"/>
              <a:gd name="connsiteX0" fmla="*/ 92174 w 1531611"/>
              <a:gd name="connsiteY0" fmla="*/ 861617 h 2074749"/>
              <a:gd name="connsiteX1" fmla="*/ 49597 w 1531611"/>
              <a:gd name="connsiteY1" fmla="*/ 658954 h 2074749"/>
              <a:gd name="connsiteX2" fmla="*/ 10633 w 1531611"/>
              <a:gd name="connsiteY2" fmla="*/ 506718 h 2074749"/>
              <a:gd name="connsiteX3" fmla="*/ 24183 w 1531611"/>
              <a:gd name="connsiteY3" fmla="*/ 181947 h 2074749"/>
              <a:gd name="connsiteX4" fmla="*/ 256101 w 1531611"/>
              <a:gd name="connsiteY4" fmla="*/ 134129 h 2074749"/>
              <a:gd name="connsiteX5" fmla="*/ 310070 w 1531611"/>
              <a:gd name="connsiteY5" fmla="*/ 93369 h 2074749"/>
              <a:gd name="connsiteX6" fmla="*/ 470015 w 1531611"/>
              <a:gd name="connsiteY6" fmla="*/ 1117 h 2074749"/>
              <a:gd name="connsiteX7" fmla="*/ 691522 w 1531611"/>
              <a:gd name="connsiteY7" fmla="*/ 39862 h 2074749"/>
              <a:gd name="connsiteX8" fmla="*/ 875290 w 1531611"/>
              <a:gd name="connsiteY8" fmla="*/ 103933 h 2074749"/>
              <a:gd name="connsiteX9" fmla="*/ 852437 w 1531611"/>
              <a:gd name="connsiteY9" fmla="*/ 258066 h 2074749"/>
              <a:gd name="connsiteX10" fmla="*/ 962588 w 1531611"/>
              <a:gd name="connsiteY10" fmla="*/ 461943 h 2074749"/>
              <a:gd name="connsiteX11" fmla="*/ 1078257 w 1531611"/>
              <a:gd name="connsiteY11" fmla="*/ 173643 h 2074749"/>
              <a:gd name="connsiteX12" fmla="*/ 1221675 w 1531611"/>
              <a:gd name="connsiteY12" fmla="*/ 318961 h 2074749"/>
              <a:gd name="connsiteX13" fmla="*/ 1333463 w 1531611"/>
              <a:gd name="connsiteY13" fmla="*/ 445825 h 2074749"/>
              <a:gd name="connsiteX14" fmla="*/ 1424926 w 1531611"/>
              <a:gd name="connsiteY14" fmla="*/ 481345 h 2074749"/>
              <a:gd name="connsiteX15" fmla="*/ 1528162 w 1531611"/>
              <a:gd name="connsiteY15" fmla="*/ 671619 h 2074749"/>
              <a:gd name="connsiteX16" fmla="*/ 1289425 w 1531611"/>
              <a:gd name="connsiteY16" fmla="*/ 897457 h 2074749"/>
              <a:gd name="connsiteX17" fmla="*/ 1358064 w 1531611"/>
              <a:gd name="connsiteY17" fmla="*/ 1437063 h 2074749"/>
              <a:gd name="connsiteX18" fmla="*/ 1164087 w 1531611"/>
              <a:gd name="connsiteY18" fmla="*/ 1623116 h 2074749"/>
              <a:gd name="connsiteX19" fmla="*/ 1184413 w 1531611"/>
              <a:gd name="connsiteY19" fmla="*/ 1907289 h 2074749"/>
              <a:gd name="connsiteX20" fmla="*/ 1099726 w 1531611"/>
              <a:gd name="connsiteY20" fmla="*/ 1927588 h 2074749"/>
              <a:gd name="connsiteX21" fmla="*/ 857841 w 1531611"/>
              <a:gd name="connsiteY21" fmla="*/ 1834097 h 2074749"/>
              <a:gd name="connsiteX22" fmla="*/ 637292 w 1531611"/>
              <a:gd name="connsiteY22" fmla="*/ 1966613 h 2074749"/>
              <a:gd name="connsiteX23" fmla="*/ 601761 w 1531611"/>
              <a:gd name="connsiteY23" fmla="*/ 2074749 h 2074749"/>
              <a:gd name="connsiteX24" fmla="*/ 415448 w 1531611"/>
              <a:gd name="connsiteY24" fmla="*/ 1912364 h 2074749"/>
              <a:gd name="connsiteX25" fmla="*/ 256235 w 1531611"/>
              <a:gd name="connsiteY25" fmla="*/ 1821022 h 2074749"/>
              <a:gd name="connsiteX26" fmla="*/ 194609 w 1531611"/>
              <a:gd name="connsiteY26" fmla="*/ 1684236 h 2074749"/>
              <a:gd name="connsiteX27" fmla="*/ 260245 w 1531611"/>
              <a:gd name="connsiteY27" fmla="*/ 1686615 h 2074749"/>
              <a:gd name="connsiteX28" fmla="*/ 523849 w 1531611"/>
              <a:gd name="connsiteY28" fmla="*/ 1577444 h 2074749"/>
              <a:gd name="connsiteX29" fmla="*/ 650576 w 1531611"/>
              <a:gd name="connsiteY29" fmla="*/ 1488900 h 2074749"/>
              <a:gd name="connsiteX30" fmla="*/ 462873 w 1531611"/>
              <a:gd name="connsiteY30" fmla="*/ 1318643 h 2074749"/>
              <a:gd name="connsiteX31" fmla="*/ 220220 w 1531611"/>
              <a:gd name="connsiteY31" fmla="*/ 1028403 h 2074749"/>
              <a:gd name="connsiteX32" fmla="*/ 164230 w 1531611"/>
              <a:gd name="connsiteY32" fmla="*/ 960550 h 2074749"/>
              <a:gd name="connsiteX33" fmla="*/ 92174 w 1531611"/>
              <a:gd name="connsiteY33" fmla="*/ 861617 h 2074749"/>
              <a:gd name="connsiteX0" fmla="*/ 92174 w 1531611"/>
              <a:gd name="connsiteY0" fmla="*/ 861617 h 2074749"/>
              <a:gd name="connsiteX1" fmla="*/ 49597 w 1531611"/>
              <a:gd name="connsiteY1" fmla="*/ 658954 h 2074749"/>
              <a:gd name="connsiteX2" fmla="*/ 10633 w 1531611"/>
              <a:gd name="connsiteY2" fmla="*/ 506718 h 2074749"/>
              <a:gd name="connsiteX3" fmla="*/ 24183 w 1531611"/>
              <a:gd name="connsiteY3" fmla="*/ 181947 h 2074749"/>
              <a:gd name="connsiteX4" fmla="*/ 256101 w 1531611"/>
              <a:gd name="connsiteY4" fmla="*/ 134129 h 2074749"/>
              <a:gd name="connsiteX5" fmla="*/ 310070 w 1531611"/>
              <a:gd name="connsiteY5" fmla="*/ 93369 h 2074749"/>
              <a:gd name="connsiteX6" fmla="*/ 470015 w 1531611"/>
              <a:gd name="connsiteY6" fmla="*/ 1117 h 2074749"/>
              <a:gd name="connsiteX7" fmla="*/ 691522 w 1531611"/>
              <a:gd name="connsiteY7" fmla="*/ 39862 h 2074749"/>
              <a:gd name="connsiteX8" fmla="*/ 875290 w 1531611"/>
              <a:gd name="connsiteY8" fmla="*/ 103933 h 2074749"/>
              <a:gd name="connsiteX9" fmla="*/ 852437 w 1531611"/>
              <a:gd name="connsiteY9" fmla="*/ 258066 h 2074749"/>
              <a:gd name="connsiteX10" fmla="*/ 962588 w 1531611"/>
              <a:gd name="connsiteY10" fmla="*/ 461943 h 2074749"/>
              <a:gd name="connsiteX11" fmla="*/ 1078257 w 1531611"/>
              <a:gd name="connsiteY11" fmla="*/ 173643 h 2074749"/>
              <a:gd name="connsiteX12" fmla="*/ 1221675 w 1531611"/>
              <a:gd name="connsiteY12" fmla="*/ 318961 h 2074749"/>
              <a:gd name="connsiteX13" fmla="*/ 1262325 w 1531611"/>
              <a:gd name="connsiteY13" fmla="*/ 405227 h 2074749"/>
              <a:gd name="connsiteX14" fmla="*/ 1333463 w 1531611"/>
              <a:gd name="connsiteY14" fmla="*/ 445825 h 2074749"/>
              <a:gd name="connsiteX15" fmla="*/ 1424926 w 1531611"/>
              <a:gd name="connsiteY15" fmla="*/ 481345 h 2074749"/>
              <a:gd name="connsiteX16" fmla="*/ 1528162 w 1531611"/>
              <a:gd name="connsiteY16" fmla="*/ 671619 h 2074749"/>
              <a:gd name="connsiteX17" fmla="*/ 1289425 w 1531611"/>
              <a:gd name="connsiteY17" fmla="*/ 897457 h 2074749"/>
              <a:gd name="connsiteX18" fmla="*/ 1358064 w 1531611"/>
              <a:gd name="connsiteY18" fmla="*/ 1437063 h 2074749"/>
              <a:gd name="connsiteX19" fmla="*/ 1164087 w 1531611"/>
              <a:gd name="connsiteY19" fmla="*/ 1623116 h 2074749"/>
              <a:gd name="connsiteX20" fmla="*/ 1184413 w 1531611"/>
              <a:gd name="connsiteY20" fmla="*/ 1907289 h 2074749"/>
              <a:gd name="connsiteX21" fmla="*/ 1099726 w 1531611"/>
              <a:gd name="connsiteY21" fmla="*/ 1927588 h 2074749"/>
              <a:gd name="connsiteX22" fmla="*/ 857841 w 1531611"/>
              <a:gd name="connsiteY22" fmla="*/ 1834097 h 2074749"/>
              <a:gd name="connsiteX23" fmla="*/ 637292 w 1531611"/>
              <a:gd name="connsiteY23" fmla="*/ 1966613 h 2074749"/>
              <a:gd name="connsiteX24" fmla="*/ 601761 w 1531611"/>
              <a:gd name="connsiteY24" fmla="*/ 2074749 h 2074749"/>
              <a:gd name="connsiteX25" fmla="*/ 415448 w 1531611"/>
              <a:gd name="connsiteY25" fmla="*/ 1912364 h 2074749"/>
              <a:gd name="connsiteX26" fmla="*/ 256235 w 1531611"/>
              <a:gd name="connsiteY26" fmla="*/ 1821022 h 2074749"/>
              <a:gd name="connsiteX27" fmla="*/ 194609 w 1531611"/>
              <a:gd name="connsiteY27" fmla="*/ 1684236 h 2074749"/>
              <a:gd name="connsiteX28" fmla="*/ 260245 w 1531611"/>
              <a:gd name="connsiteY28" fmla="*/ 1686615 h 2074749"/>
              <a:gd name="connsiteX29" fmla="*/ 523849 w 1531611"/>
              <a:gd name="connsiteY29" fmla="*/ 1577444 h 2074749"/>
              <a:gd name="connsiteX30" fmla="*/ 650576 w 1531611"/>
              <a:gd name="connsiteY30" fmla="*/ 1488900 h 2074749"/>
              <a:gd name="connsiteX31" fmla="*/ 462873 w 1531611"/>
              <a:gd name="connsiteY31" fmla="*/ 1318643 h 2074749"/>
              <a:gd name="connsiteX32" fmla="*/ 220220 w 1531611"/>
              <a:gd name="connsiteY32" fmla="*/ 1028403 h 2074749"/>
              <a:gd name="connsiteX33" fmla="*/ 164230 w 1531611"/>
              <a:gd name="connsiteY33" fmla="*/ 960550 h 2074749"/>
              <a:gd name="connsiteX34" fmla="*/ 92174 w 1531611"/>
              <a:gd name="connsiteY34" fmla="*/ 861617 h 2074749"/>
              <a:gd name="connsiteX0" fmla="*/ 92174 w 1531611"/>
              <a:gd name="connsiteY0" fmla="*/ 862000 h 2075132"/>
              <a:gd name="connsiteX1" fmla="*/ 49597 w 1531611"/>
              <a:gd name="connsiteY1" fmla="*/ 659337 h 2075132"/>
              <a:gd name="connsiteX2" fmla="*/ 10633 w 1531611"/>
              <a:gd name="connsiteY2" fmla="*/ 507101 h 2075132"/>
              <a:gd name="connsiteX3" fmla="*/ 24183 w 1531611"/>
              <a:gd name="connsiteY3" fmla="*/ 182330 h 2075132"/>
              <a:gd name="connsiteX4" fmla="*/ 256101 w 1531611"/>
              <a:gd name="connsiteY4" fmla="*/ 134512 h 2075132"/>
              <a:gd name="connsiteX5" fmla="*/ 330395 w 1531611"/>
              <a:gd name="connsiteY5" fmla="*/ 103901 h 2075132"/>
              <a:gd name="connsiteX6" fmla="*/ 470015 w 1531611"/>
              <a:gd name="connsiteY6" fmla="*/ 1500 h 2075132"/>
              <a:gd name="connsiteX7" fmla="*/ 691522 w 1531611"/>
              <a:gd name="connsiteY7" fmla="*/ 40245 h 2075132"/>
              <a:gd name="connsiteX8" fmla="*/ 875290 w 1531611"/>
              <a:gd name="connsiteY8" fmla="*/ 104316 h 2075132"/>
              <a:gd name="connsiteX9" fmla="*/ 852437 w 1531611"/>
              <a:gd name="connsiteY9" fmla="*/ 258449 h 2075132"/>
              <a:gd name="connsiteX10" fmla="*/ 962588 w 1531611"/>
              <a:gd name="connsiteY10" fmla="*/ 462326 h 2075132"/>
              <a:gd name="connsiteX11" fmla="*/ 1078257 w 1531611"/>
              <a:gd name="connsiteY11" fmla="*/ 174026 h 2075132"/>
              <a:gd name="connsiteX12" fmla="*/ 1221675 w 1531611"/>
              <a:gd name="connsiteY12" fmla="*/ 319344 h 2075132"/>
              <a:gd name="connsiteX13" fmla="*/ 1262325 w 1531611"/>
              <a:gd name="connsiteY13" fmla="*/ 405610 h 2075132"/>
              <a:gd name="connsiteX14" fmla="*/ 1333463 w 1531611"/>
              <a:gd name="connsiteY14" fmla="*/ 446208 h 2075132"/>
              <a:gd name="connsiteX15" fmla="*/ 1424926 w 1531611"/>
              <a:gd name="connsiteY15" fmla="*/ 481728 h 2075132"/>
              <a:gd name="connsiteX16" fmla="*/ 1528162 w 1531611"/>
              <a:gd name="connsiteY16" fmla="*/ 672002 h 2075132"/>
              <a:gd name="connsiteX17" fmla="*/ 1289425 w 1531611"/>
              <a:gd name="connsiteY17" fmla="*/ 897840 h 2075132"/>
              <a:gd name="connsiteX18" fmla="*/ 1358064 w 1531611"/>
              <a:gd name="connsiteY18" fmla="*/ 1437446 h 2075132"/>
              <a:gd name="connsiteX19" fmla="*/ 1164087 w 1531611"/>
              <a:gd name="connsiteY19" fmla="*/ 1623499 h 2075132"/>
              <a:gd name="connsiteX20" fmla="*/ 1184413 w 1531611"/>
              <a:gd name="connsiteY20" fmla="*/ 1907672 h 2075132"/>
              <a:gd name="connsiteX21" fmla="*/ 1099726 w 1531611"/>
              <a:gd name="connsiteY21" fmla="*/ 1927971 h 2075132"/>
              <a:gd name="connsiteX22" fmla="*/ 857841 w 1531611"/>
              <a:gd name="connsiteY22" fmla="*/ 1834480 h 2075132"/>
              <a:gd name="connsiteX23" fmla="*/ 637292 w 1531611"/>
              <a:gd name="connsiteY23" fmla="*/ 1966996 h 2075132"/>
              <a:gd name="connsiteX24" fmla="*/ 601761 w 1531611"/>
              <a:gd name="connsiteY24" fmla="*/ 2075132 h 2075132"/>
              <a:gd name="connsiteX25" fmla="*/ 415448 w 1531611"/>
              <a:gd name="connsiteY25" fmla="*/ 1912747 h 2075132"/>
              <a:gd name="connsiteX26" fmla="*/ 256235 w 1531611"/>
              <a:gd name="connsiteY26" fmla="*/ 1821405 h 2075132"/>
              <a:gd name="connsiteX27" fmla="*/ 194609 w 1531611"/>
              <a:gd name="connsiteY27" fmla="*/ 1684619 h 2075132"/>
              <a:gd name="connsiteX28" fmla="*/ 260245 w 1531611"/>
              <a:gd name="connsiteY28" fmla="*/ 1686998 h 2075132"/>
              <a:gd name="connsiteX29" fmla="*/ 523849 w 1531611"/>
              <a:gd name="connsiteY29" fmla="*/ 1577827 h 2075132"/>
              <a:gd name="connsiteX30" fmla="*/ 650576 w 1531611"/>
              <a:gd name="connsiteY30" fmla="*/ 1489283 h 2075132"/>
              <a:gd name="connsiteX31" fmla="*/ 462873 w 1531611"/>
              <a:gd name="connsiteY31" fmla="*/ 1319026 h 2075132"/>
              <a:gd name="connsiteX32" fmla="*/ 220220 w 1531611"/>
              <a:gd name="connsiteY32" fmla="*/ 1028786 h 2075132"/>
              <a:gd name="connsiteX33" fmla="*/ 164230 w 1531611"/>
              <a:gd name="connsiteY33" fmla="*/ 960933 h 2075132"/>
              <a:gd name="connsiteX34" fmla="*/ 92174 w 1531611"/>
              <a:gd name="connsiteY34" fmla="*/ 862000 h 2075132"/>
              <a:gd name="connsiteX0" fmla="*/ 92174 w 1543594"/>
              <a:gd name="connsiteY0" fmla="*/ 862000 h 2075132"/>
              <a:gd name="connsiteX1" fmla="*/ 49597 w 1543594"/>
              <a:gd name="connsiteY1" fmla="*/ 659337 h 2075132"/>
              <a:gd name="connsiteX2" fmla="*/ 10633 w 1543594"/>
              <a:gd name="connsiteY2" fmla="*/ 507101 h 2075132"/>
              <a:gd name="connsiteX3" fmla="*/ 24183 w 1543594"/>
              <a:gd name="connsiteY3" fmla="*/ 182330 h 2075132"/>
              <a:gd name="connsiteX4" fmla="*/ 256101 w 1543594"/>
              <a:gd name="connsiteY4" fmla="*/ 134512 h 2075132"/>
              <a:gd name="connsiteX5" fmla="*/ 330395 w 1543594"/>
              <a:gd name="connsiteY5" fmla="*/ 103901 h 2075132"/>
              <a:gd name="connsiteX6" fmla="*/ 470015 w 1543594"/>
              <a:gd name="connsiteY6" fmla="*/ 1500 h 2075132"/>
              <a:gd name="connsiteX7" fmla="*/ 691522 w 1543594"/>
              <a:gd name="connsiteY7" fmla="*/ 40245 h 2075132"/>
              <a:gd name="connsiteX8" fmla="*/ 875290 w 1543594"/>
              <a:gd name="connsiteY8" fmla="*/ 104316 h 2075132"/>
              <a:gd name="connsiteX9" fmla="*/ 852437 w 1543594"/>
              <a:gd name="connsiteY9" fmla="*/ 258449 h 2075132"/>
              <a:gd name="connsiteX10" fmla="*/ 962588 w 1543594"/>
              <a:gd name="connsiteY10" fmla="*/ 462326 h 2075132"/>
              <a:gd name="connsiteX11" fmla="*/ 1078257 w 1543594"/>
              <a:gd name="connsiteY11" fmla="*/ 174026 h 2075132"/>
              <a:gd name="connsiteX12" fmla="*/ 1221675 w 1543594"/>
              <a:gd name="connsiteY12" fmla="*/ 319344 h 2075132"/>
              <a:gd name="connsiteX13" fmla="*/ 1262325 w 1543594"/>
              <a:gd name="connsiteY13" fmla="*/ 405610 h 2075132"/>
              <a:gd name="connsiteX14" fmla="*/ 1333463 w 1543594"/>
              <a:gd name="connsiteY14" fmla="*/ 446208 h 2075132"/>
              <a:gd name="connsiteX15" fmla="*/ 1424926 w 1543594"/>
              <a:gd name="connsiteY15" fmla="*/ 481728 h 2075132"/>
              <a:gd name="connsiteX16" fmla="*/ 1509613 w 1543594"/>
              <a:gd name="connsiteY16" fmla="*/ 542622 h 2075132"/>
              <a:gd name="connsiteX17" fmla="*/ 1528162 w 1543594"/>
              <a:gd name="connsiteY17" fmla="*/ 672002 h 2075132"/>
              <a:gd name="connsiteX18" fmla="*/ 1289425 w 1543594"/>
              <a:gd name="connsiteY18" fmla="*/ 897840 h 2075132"/>
              <a:gd name="connsiteX19" fmla="*/ 1358064 w 1543594"/>
              <a:gd name="connsiteY19" fmla="*/ 1437446 h 2075132"/>
              <a:gd name="connsiteX20" fmla="*/ 1164087 w 1543594"/>
              <a:gd name="connsiteY20" fmla="*/ 1623499 h 2075132"/>
              <a:gd name="connsiteX21" fmla="*/ 1184413 w 1543594"/>
              <a:gd name="connsiteY21" fmla="*/ 1907672 h 2075132"/>
              <a:gd name="connsiteX22" fmla="*/ 1099726 w 1543594"/>
              <a:gd name="connsiteY22" fmla="*/ 1927971 h 2075132"/>
              <a:gd name="connsiteX23" fmla="*/ 857841 w 1543594"/>
              <a:gd name="connsiteY23" fmla="*/ 1834480 h 2075132"/>
              <a:gd name="connsiteX24" fmla="*/ 637292 w 1543594"/>
              <a:gd name="connsiteY24" fmla="*/ 1966996 h 2075132"/>
              <a:gd name="connsiteX25" fmla="*/ 601761 w 1543594"/>
              <a:gd name="connsiteY25" fmla="*/ 2075132 h 2075132"/>
              <a:gd name="connsiteX26" fmla="*/ 415448 w 1543594"/>
              <a:gd name="connsiteY26" fmla="*/ 1912747 h 2075132"/>
              <a:gd name="connsiteX27" fmla="*/ 256235 w 1543594"/>
              <a:gd name="connsiteY27" fmla="*/ 1821405 h 2075132"/>
              <a:gd name="connsiteX28" fmla="*/ 194609 w 1543594"/>
              <a:gd name="connsiteY28" fmla="*/ 1684619 h 2075132"/>
              <a:gd name="connsiteX29" fmla="*/ 260245 w 1543594"/>
              <a:gd name="connsiteY29" fmla="*/ 1686998 h 2075132"/>
              <a:gd name="connsiteX30" fmla="*/ 523849 w 1543594"/>
              <a:gd name="connsiteY30" fmla="*/ 1577827 h 2075132"/>
              <a:gd name="connsiteX31" fmla="*/ 650576 w 1543594"/>
              <a:gd name="connsiteY31" fmla="*/ 1489283 h 2075132"/>
              <a:gd name="connsiteX32" fmla="*/ 462873 w 1543594"/>
              <a:gd name="connsiteY32" fmla="*/ 1319026 h 2075132"/>
              <a:gd name="connsiteX33" fmla="*/ 220220 w 1543594"/>
              <a:gd name="connsiteY33" fmla="*/ 1028786 h 2075132"/>
              <a:gd name="connsiteX34" fmla="*/ 164230 w 1543594"/>
              <a:gd name="connsiteY34" fmla="*/ 960933 h 2075132"/>
              <a:gd name="connsiteX35" fmla="*/ 92174 w 1543594"/>
              <a:gd name="connsiteY35" fmla="*/ 862000 h 2075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543594" h="2075132">
                <a:moveTo>
                  <a:pt x="92174" y="862000"/>
                </a:moveTo>
                <a:cubicBezTo>
                  <a:pt x="73069" y="811734"/>
                  <a:pt x="63187" y="718487"/>
                  <a:pt x="49597" y="659337"/>
                </a:cubicBezTo>
                <a:cubicBezTo>
                  <a:pt x="36007" y="600187"/>
                  <a:pt x="10916" y="588293"/>
                  <a:pt x="10633" y="507101"/>
                </a:cubicBezTo>
                <a:cubicBezTo>
                  <a:pt x="5512" y="432728"/>
                  <a:pt x="-16728" y="244428"/>
                  <a:pt x="24183" y="182330"/>
                </a:cubicBezTo>
                <a:cubicBezTo>
                  <a:pt x="65094" y="120232"/>
                  <a:pt x="220310" y="175494"/>
                  <a:pt x="256101" y="134512"/>
                </a:cubicBezTo>
                <a:cubicBezTo>
                  <a:pt x="352640" y="62961"/>
                  <a:pt x="305151" y="182439"/>
                  <a:pt x="330395" y="103901"/>
                </a:cubicBezTo>
                <a:cubicBezTo>
                  <a:pt x="372577" y="71034"/>
                  <a:pt x="409827" y="12109"/>
                  <a:pt x="470015" y="1500"/>
                </a:cubicBezTo>
                <a:cubicBezTo>
                  <a:pt x="530203" y="-9109"/>
                  <a:pt x="635268" y="40024"/>
                  <a:pt x="691522" y="40245"/>
                </a:cubicBezTo>
                <a:cubicBezTo>
                  <a:pt x="747776" y="40466"/>
                  <a:pt x="848471" y="67949"/>
                  <a:pt x="875290" y="104316"/>
                </a:cubicBezTo>
                <a:cubicBezTo>
                  <a:pt x="902109" y="140683"/>
                  <a:pt x="837887" y="198781"/>
                  <a:pt x="852437" y="258449"/>
                </a:cubicBezTo>
                <a:cubicBezTo>
                  <a:pt x="866987" y="318117"/>
                  <a:pt x="931726" y="473859"/>
                  <a:pt x="962588" y="462326"/>
                </a:cubicBezTo>
                <a:cubicBezTo>
                  <a:pt x="993450" y="450793"/>
                  <a:pt x="1037899" y="112435"/>
                  <a:pt x="1078257" y="174026"/>
                </a:cubicBezTo>
                <a:cubicBezTo>
                  <a:pt x="1118615" y="235617"/>
                  <a:pt x="1189303" y="288359"/>
                  <a:pt x="1221675" y="319344"/>
                </a:cubicBezTo>
                <a:cubicBezTo>
                  <a:pt x="1254047" y="350329"/>
                  <a:pt x="1243694" y="384466"/>
                  <a:pt x="1262325" y="405610"/>
                </a:cubicBezTo>
                <a:cubicBezTo>
                  <a:pt x="1280956" y="426754"/>
                  <a:pt x="1308057" y="425910"/>
                  <a:pt x="1333463" y="446208"/>
                </a:cubicBezTo>
                <a:cubicBezTo>
                  <a:pt x="1358869" y="466506"/>
                  <a:pt x="1399520" y="463122"/>
                  <a:pt x="1424926" y="481728"/>
                </a:cubicBezTo>
                <a:cubicBezTo>
                  <a:pt x="1450332" y="500334"/>
                  <a:pt x="1492407" y="510910"/>
                  <a:pt x="1509613" y="542622"/>
                </a:cubicBezTo>
                <a:cubicBezTo>
                  <a:pt x="1526819" y="574334"/>
                  <a:pt x="1564860" y="612799"/>
                  <a:pt x="1528162" y="672002"/>
                </a:cubicBezTo>
                <a:cubicBezTo>
                  <a:pt x="1491464" y="731205"/>
                  <a:pt x="1330760" y="788027"/>
                  <a:pt x="1289425" y="897840"/>
                </a:cubicBezTo>
                <a:cubicBezTo>
                  <a:pt x="1248090" y="1007653"/>
                  <a:pt x="1378954" y="1316503"/>
                  <a:pt x="1358064" y="1437446"/>
                </a:cubicBezTo>
                <a:cubicBezTo>
                  <a:pt x="1337174" y="1558389"/>
                  <a:pt x="1199239" y="1556123"/>
                  <a:pt x="1164087" y="1623499"/>
                </a:cubicBezTo>
                <a:cubicBezTo>
                  <a:pt x="1128935" y="1690875"/>
                  <a:pt x="1203609" y="1845086"/>
                  <a:pt x="1184413" y="1907672"/>
                </a:cubicBezTo>
                <a:cubicBezTo>
                  <a:pt x="1165217" y="1970258"/>
                  <a:pt x="1147944" y="1929175"/>
                  <a:pt x="1099726" y="1927971"/>
                </a:cubicBezTo>
                <a:cubicBezTo>
                  <a:pt x="1051508" y="1926767"/>
                  <a:pt x="934913" y="1827976"/>
                  <a:pt x="857841" y="1834480"/>
                </a:cubicBezTo>
                <a:cubicBezTo>
                  <a:pt x="780769" y="1840984"/>
                  <a:pt x="679972" y="1926887"/>
                  <a:pt x="637292" y="1966996"/>
                </a:cubicBezTo>
                <a:cubicBezTo>
                  <a:pt x="594612" y="2007105"/>
                  <a:pt x="608247" y="2043578"/>
                  <a:pt x="601761" y="2075132"/>
                </a:cubicBezTo>
                <a:cubicBezTo>
                  <a:pt x="564787" y="2066091"/>
                  <a:pt x="453275" y="1942348"/>
                  <a:pt x="415448" y="1912747"/>
                </a:cubicBezTo>
                <a:cubicBezTo>
                  <a:pt x="377621" y="1883146"/>
                  <a:pt x="293041" y="1859426"/>
                  <a:pt x="256235" y="1821405"/>
                </a:cubicBezTo>
                <a:cubicBezTo>
                  <a:pt x="219429" y="1783384"/>
                  <a:pt x="193941" y="1707020"/>
                  <a:pt x="194609" y="1684619"/>
                </a:cubicBezTo>
                <a:cubicBezTo>
                  <a:pt x="195277" y="1662218"/>
                  <a:pt x="205372" y="1704797"/>
                  <a:pt x="260245" y="1686998"/>
                </a:cubicBezTo>
                <a:cubicBezTo>
                  <a:pt x="315118" y="1669199"/>
                  <a:pt x="508478" y="1653913"/>
                  <a:pt x="523849" y="1577827"/>
                </a:cubicBezTo>
                <a:cubicBezTo>
                  <a:pt x="603583" y="1567710"/>
                  <a:pt x="660739" y="1532416"/>
                  <a:pt x="650576" y="1489283"/>
                </a:cubicBezTo>
                <a:cubicBezTo>
                  <a:pt x="640413" y="1446150"/>
                  <a:pt x="534599" y="1395775"/>
                  <a:pt x="462873" y="1319026"/>
                </a:cubicBezTo>
                <a:cubicBezTo>
                  <a:pt x="391147" y="1242277"/>
                  <a:pt x="273381" y="1079165"/>
                  <a:pt x="220220" y="1028786"/>
                </a:cubicBezTo>
                <a:cubicBezTo>
                  <a:pt x="167059" y="978407"/>
                  <a:pt x="231374" y="997876"/>
                  <a:pt x="164230" y="960933"/>
                </a:cubicBezTo>
                <a:cubicBezTo>
                  <a:pt x="11634" y="810916"/>
                  <a:pt x="111279" y="912266"/>
                  <a:pt x="92174" y="862000"/>
                </a:cubicBezTo>
                <a:close/>
              </a:path>
            </a:pathLst>
          </a:custGeom>
          <a:noFill/>
          <a:ln w="28575">
            <a:solidFill>
              <a:schemeClr val="bg2">
                <a:lumMod val="10000"/>
              </a:schemeClr>
            </a:solidFill>
            <a:prstDash val="sys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6" name="Объект 4"/>
          <p:cNvSpPr txBox="1">
            <a:spLocks/>
          </p:cNvSpPr>
          <p:nvPr/>
        </p:nvSpPr>
        <p:spPr>
          <a:xfrm>
            <a:off x="5229969" y="5301208"/>
            <a:ext cx="3466728" cy="11356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smtClean="0"/>
              <a:t>Большинство </a:t>
            </a:r>
            <a:r>
              <a:rPr lang="ru-RU" sz="1800" dirty="0"/>
              <a:t>потенциальных покупателей интересуется одним районом покупки своего жилья,  реже двумя</a:t>
            </a:r>
          </a:p>
        </p:txBody>
      </p:sp>
      <p:sp>
        <p:nvSpPr>
          <p:cNvPr id="12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17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b="1" dirty="0">
                <a:solidFill>
                  <a:srgbClr val="002060"/>
                </a:solidFill>
              </a:rPr>
              <a:t>3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6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Никита\Pictures\Пермь виды\perm_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" y="1412775"/>
            <a:ext cx="6218553" cy="4051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Типы потенциальных покупателей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5868143" y="1340768"/>
            <a:ext cx="3176979" cy="1080120"/>
          </a:xfrm>
          <a:prstGeom prst="wedgeRoundRectCallout">
            <a:avLst>
              <a:gd name="adj1" fmla="val -134212"/>
              <a:gd name="adj2" fmla="val 161739"/>
              <a:gd name="adj3" fmla="val 16667"/>
            </a:avLst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приверженцы центра и прилегающих районов; </a:t>
            </a:r>
          </a:p>
        </p:txBody>
      </p:sp>
      <p:sp>
        <p:nvSpPr>
          <p:cNvPr id="13" name="Скругленная прямоугольная выноска 12"/>
          <p:cNvSpPr/>
          <p:nvPr/>
        </p:nvSpPr>
        <p:spPr>
          <a:xfrm>
            <a:off x="1115616" y="5439253"/>
            <a:ext cx="4176573" cy="942075"/>
          </a:xfrm>
          <a:prstGeom prst="wedgeRoundRectCallout">
            <a:avLst>
              <a:gd name="adj1" fmla="val -13941"/>
              <a:gd name="adj2" fmla="val -173202"/>
              <a:gd name="adj3" fmla="val 16667"/>
            </a:avLst>
          </a:prstGeom>
          <a:noFill/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приверженцы серединных (среднеудаленных) районов</a:t>
            </a:r>
            <a:r>
              <a:rPr lang="ru-RU" sz="2400" dirty="0" smtClean="0">
                <a:solidFill>
                  <a:schemeClr val="tx1"/>
                </a:solidFill>
              </a:rPr>
              <a:t>;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251520" y="1268760"/>
            <a:ext cx="2664296" cy="1080120"/>
          </a:xfrm>
          <a:prstGeom prst="wedgeRoundRectCallout">
            <a:avLst>
              <a:gd name="adj1" fmla="val -26809"/>
              <a:gd name="adj2" fmla="val 153260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приверженцы периферии (окраины</a:t>
            </a:r>
            <a:r>
              <a:rPr lang="ru-RU" sz="2400" dirty="0" smtClean="0">
                <a:solidFill>
                  <a:schemeClr val="tx1"/>
                </a:solidFill>
              </a:rPr>
              <a:t>);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6" name="Объект 4"/>
          <p:cNvSpPr txBox="1">
            <a:spLocks/>
          </p:cNvSpPr>
          <p:nvPr/>
        </p:nvSpPr>
        <p:spPr>
          <a:xfrm>
            <a:off x="5409028" y="5245633"/>
            <a:ext cx="3466728" cy="11356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 smtClean="0"/>
              <a:t>Большинство </a:t>
            </a:r>
            <a:r>
              <a:rPr lang="ru-RU" sz="1800" dirty="0"/>
              <a:t>потенциальных покупателей интересуется одним районом покупки своего жилья,  реже двумя</a:t>
            </a:r>
          </a:p>
        </p:txBody>
      </p:sp>
      <p:sp>
        <p:nvSpPr>
          <p:cNvPr id="17" name="Объект 4"/>
          <p:cNvSpPr txBox="1">
            <a:spLocks/>
          </p:cNvSpPr>
          <p:nvPr/>
        </p:nvSpPr>
        <p:spPr>
          <a:xfrm>
            <a:off x="354484" y="4797152"/>
            <a:ext cx="1522264" cy="360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600" dirty="0" smtClean="0"/>
              <a:t>г. </a:t>
            </a:r>
            <a:r>
              <a:rPr lang="ru-RU" sz="1600" dirty="0" smtClean="0"/>
              <a:t>Пермь</a:t>
            </a:r>
            <a:endParaRPr lang="ru-RU" sz="1600" dirty="0"/>
          </a:p>
        </p:txBody>
      </p:sp>
      <p:sp>
        <p:nvSpPr>
          <p:cNvPr id="18" name="Овал 3"/>
          <p:cNvSpPr/>
          <p:nvPr/>
        </p:nvSpPr>
        <p:spPr>
          <a:xfrm>
            <a:off x="2666492" y="2628456"/>
            <a:ext cx="2172766" cy="1850629"/>
          </a:xfrm>
          <a:custGeom>
            <a:avLst/>
            <a:gdLst>
              <a:gd name="connsiteX0" fmla="*/ 0 w 1831156"/>
              <a:gd name="connsiteY0" fmla="*/ 900101 h 1800201"/>
              <a:gd name="connsiteX1" fmla="*/ 915578 w 1831156"/>
              <a:gd name="connsiteY1" fmla="*/ 0 h 1800201"/>
              <a:gd name="connsiteX2" fmla="*/ 1831156 w 1831156"/>
              <a:gd name="connsiteY2" fmla="*/ 900101 h 1800201"/>
              <a:gd name="connsiteX3" fmla="*/ 915578 w 1831156"/>
              <a:gd name="connsiteY3" fmla="*/ 1800202 h 1800201"/>
              <a:gd name="connsiteX4" fmla="*/ 0 w 1831156"/>
              <a:gd name="connsiteY4" fmla="*/ 900101 h 1800201"/>
              <a:gd name="connsiteX0" fmla="*/ 15070 w 1846226"/>
              <a:gd name="connsiteY0" fmla="*/ 900101 h 1801740"/>
              <a:gd name="connsiteX1" fmla="*/ 930648 w 1846226"/>
              <a:gd name="connsiteY1" fmla="*/ 0 h 1801740"/>
              <a:gd name="connsiteX2" fmla="*/ 1846226 w 1846226"/>
              <a:gd name="connsiteY2" fmla="*/ 900101 h 1801740"/>
              <a:gd name="connsiteX3" fmla="*/ 930648 w 1846226"/>
              <a:gd name="connsiteY3" fmla="*/ 1800202 h 1801740"/>
              <a:gd name="connsiteX4" fmla="*/ 401101 w 1846226"/>
              <a:gd name="connsiteY4" fmla="*/ 1110538 h 1801740"/>
              <a:gd name="connsiteX5" fmla="*/ 15070 w 1846226"/>
              <a:gd name="connsiteY5" fmla="*/ 900101 h 1801740"/>
              <a:gd name="connsiteX0" fmla="*/ 15070 w 1846226"/>
              <a:gd name="connsiteY0" fmla="*/ 900101 h 1811025"/>
              <a:gd name="connsiteX1" fmla="*/ 930648 w 1846226"/>
              <a:gd name="connsiteY1" fmla="*/ 0 h 1811025"/>
              <a:gd name="connsiteX2" fmla="*/ 1846226 w 1846226"/>
              <a:gd name="connsiteY2" fmla="*/ 900101 h 1811025"/>
              <a:gd name="connsiteX3" fmla="*/ 930648 w 1846226"/>
              <a:gd name="connsiteY3" fmla="*/ 1800202 h 1811025"/>
              <a:gd name="connsiteX4" fmla="*/ 675982 w 1846226"/>
              <a:gd name="connsiteY4" fmla="*/ 1379808 h 1811025"/>
              <a:gd name="connsiteX5" fmla="*/ 401101 w 1846226"/>
              <a:gd name="connsiteY5" fmla="*/ 1110538 h 1811025"/>
              <a:gd name="connsiteX6" fmla="*/ 15070 w 1846226"/>
              <a:gd name="connsiteY6" fmla="*/ 900101 h 1811025"/>
              <a:gd name="connsiteX0" fmla="*/ 15070 w 1846226"/>
              <a:gd name="connsiteY0" fmla="*/ 900101 h 1808897"/>
              <a:gd name="connsiteX1" fmla="*/ 930648 w 1846226"/>
              <a:gd name="connsiteY1" fmla="*/ 0 h 1808897"/>
              <a:gd name="connsiteX2" fmla="*/ 1846226 w 1846226"/>
              <a:gd name="connsiteY2" fmla="*/ 900101 h 1808897"/>
              <a:gd name="connsiteX3" fmla="*/ 930648 w 1846226"/>
              <a:gd name="connsiteY3" fmla="*/ 1800202 h 1808897"/>
              <a:gd name="connsiteX4" fmla="*/ 675982 w 1846226"/>
              <a:gd name="connsiteY4" fmla="*/ 1379808 h 1808897"/>
              <a:gd name="connsiteX5" fmla="*/ 401101 w 1846226"/>
              <a:gd name="connsiteY5" fmla="*/ 1110538 h 1808897"/>
              <a:gd name="connsiteX6" fmla="*/ 15070 w 1846226"/>
              <a:gd name="connsiteY6" fmla="*/ 900101 h 1808897"/>
              <a:gd name="connsiteX0" fmla="*/ 15070 w 1846226"/>
              <a:gd name="connsiteY0" fmla="*/ 900101 h 1808487"/>
              <a:gd name="connsiteX1" fmla="*/ 930648 w 1846226"/>
              <a:gd name="connsiteY1" fmla="*/ 0 h 1808487"/>
              <a:gd name="connsiteX2" fmla="*/ 1846226 w 1846226"/>
              <a:gd name="connsiteY2" fmla="*/ 900101 h 1808487"/>
              <a:gd name="connsiteX3" fmla="*/ 930648 w 1846226"/>
              <a:gd name="connsiteY3" fmla="*/ 1800202 h 1808487"/>
              <a:gd name="connsiteX4" fmla="*/ 675982 w 1846226"/>
              <a:gd name="connsiteY4" fmla="*/ 1379808 h 1808487"/>
              <a:gd name="connsiteX5" fmla="*/ 401101 w 1846226"/>
              <a:gd name="connsiteY5" fmla="*/ 1110538 h 1808487"/>
              <a:gd name="connsiteX6" fmla="*/ 15070 w 1846226"/>
              <a:gd name="connsiteY6" fmla="*/ 900101 h 1808487"/>
              <a:gd name="connsiteX0" fmla="*/ 15070 w 1846226"/>
              <a:gd name="connsiteY0" fmla="*/ 900101 h 1820328"/>
              <a:gd name="connsiteX1" fmla="*/ 930648 w 1846226"/>
              <a:gd name="connsiteY1" fmla="*/ 0 h 1820328"/>
              <a:gd name="connsiteX2" fmla="*/ 1846226 w 1846226"/>
              <a:gd name="connsiteY2" fmla="*/ 900101 h 1820328"/>
              <a:gd name="connsiteX3" fmla="*/ 930648 w 1846226"/>
              <a:gd name="connsiteY3" fmla="*/ 1800202 h 1820328"/>
              <a:gd name="connsiteX4" fmla="*/ 1164036 w 1846226"/>
              <a:gd name="connsiteY4" fmla="*/ 1514444 h 1820328"/>
              <a:gd name="connsiteX5" fmla="*/ 675982 w 1846226"/>
              <a:gd name="connsiteY5" fmla="*/ 1379808 h 1820328"/>
              <a:gd name="connsiteX6" fmla="*/ 401101 w 1846226"/>
              <a:gd name="connsiteY6" fmla="*/ 1110538 h 1820328"/>
              <a:gd name="connsiteX7" fmla="*/ 15070 w 1846226"/>
              <a:gd name="connsiteY7" fmla="*/ 900101 h 1820328"/>
              <a:gd name="connsiteX0" fmla="*/ 15070 w 1846226"/>
              <a:gd name="connsiteY0" fmla="*/ 900101 h 1540872"/>
              <a:gd name="connsiteX1" fmla="*/ 930648 w 1846226"/>
              <a:gd name="connsiteY1" fmla="*/ 0 h 1540872"/>
              <a:gd name="connsiteX2" fmla="*/ 1846226 w 1846226"/>
              <a:gd name="connsiteY2" fmla="*/ 900101 h 1540872"/>
              <a:gd name="connsiteX3" fmla="*/ 1284066 w 1846226"/>
              <a:gd name="connsiteY3" fmla="*/ 1401905 h 1540872"/>
              <a:gd name="connsiteX4" fmla="*/ 1164036 w 1846226"/>
              <a:gd name="connsiteY4" fmla="*/ 1514444 h 1540872"/>
              <a:gd name="connsiteX5" fmla="*/ 675982 w 1846226"/>
              <a:gd name="connsiteY5" fmla="*/ 1379808 h 1540872"/>
              <a:gd name="connsiteX6" fmla="*/ 401101 w 1846226"/>
              <a:gd name="connsiteY6" fmla="*/ 1110538 h 1540872"/>
              <a:gd name="connsiteX7" fmla="*/ 15070 w 1846226"/>
              <a:gd name="connsiteY7" fmla="*/ 900101 h 1540872"/>
              <a:gd name="connsiteX0" fmla="*/ 15070 w 1846226"/>
              <a:gd name="connsiteY0" fmla="*/ 900101 h 1540872"/>
              <a:gd name="connsiteX1" fmla="*/ 930648 w 1846226"/>
              <a:gd name="connsiteY1" fmla="*/ 0 h 1540872"/>
              <a:gd name="connsiteX2" fmla="*/ 1846226 w 1846226"/>
              <a:gd name="connsiteY2" fmla="*/ 900101 h 1540872"/>
              <a:gd name="connsiteX3" fmla="*/ 1284066 w 1846226"/>
              <a:gd name="connsiteY3" fmla="*/ 1401905 h 1540872"/>
              <a:gd name="connsiteX4" fmla="*/ 1164036 w 1846226"/>
              <a:gd name="connsiteY4" fmla="*/ 1514444 h 1540872"/>
              <a:gd name="connsiteX5" fmla="*/ 726470 w 1846226"/>
              <a:gd name="connsiteY5" fmla="*/ 1413467 h 1540872"/>
              <a:gd name="connsiteX6" fmla="*/ 401101 w 1846226"/>
              <a:gd name="connsiteY6" fmla="*/ 1110538 h 1540872"/>
              <a:gd name="connsiteX7" fmla="*/ 15070 w 1846226"/>
              <a:gd name="connsiteY7" fmla="*/ 900101 h 1540872"/>
              <a:gd name="connsiteX0" fmla="*/ 15070 w 1846226"/>
              <a:gd name="connsiteY0" fmla="*/ 900101 h 1583518"/>
              <a:gd name="connsiteX1" fmla="*/ 930648 w 1846226"/>
              <a:gd name="connsiteY1" fmla="*/ 0 h 1583518"/>
              <a:gd name="connsiteX2" fmla="*/ 1846226 w 1846226"/>
              <a:gd name="connsiteY2" fmla="*/ 900101 h 1583518"/>
              <a:gd name="connsiteX3" fmla="*/ 1284066 w 1846226"/>
              <a:gd name="connsiteY3" fmla="*/ 1401905 h 1583518"/>
              <a:gd name="connsiteX4" fmla="*/ 1164036 w 1846226"/>
              <a:gd name="connsiteY4" fmla="*/ 1514444 h 1583518"/>
              <a:gd name="connsiteX5" fmla="*/ 726470 w 1846226"/>
              <a:gd name="connsiteY5" fmla="*/ 1413467 h 1583518"/>
              <a:gd name="connsiteX6" fmla="*/ 401101 w 1846226"/>
              <a:gd name="connsiteY6" fmla="*/ 1110538 h 1583518"/>
              <a:gd name="connsiteX7" fmla="*/ 15070 w 1846226"/>
              <a:gd name="connsiteY7" fmla="*/ 900101 h 1583518"/>
              <a:gd name="connsiteX0" fmla="*/ 15070 w 1846226"/>
              <a:gd name="connsiteY0" fmla="*/ 900101 h 2165079"/>
              <a:gd name="connsiteX1" fmla="*/ 930648 w 1846226"/>
              <a:gd name="connsiteY1" fmla="*/ 0 h 2165079"/>
              <a:gd name="connsiteX2" fmla="*/ 1846226 w 1846226"/>
              <a:gd name="connsiteY2" fmla="*/ 900101 h 2165079"/>
              <a:gd name="connsiteX3" fmla="*/ 1284066 w 1846226"/>
              <a:gd name="connsiteY3" fmla="*/ 1401905 h 2165079"/>
              <a:gd name="connsiteX4" fmla="*/ 603055 w 1846226"/>
              <a:gd name="connsiteY4" fmla="*/ 2159573 h 2165079"/>
              <a:gd name="connsiteX5" fmla="*/ 726470 w 1846226"/>
              <a:gd name="connsiteY5" fmla="*/ 1413467 h 2165079"/>
              <a:gd name="connsiteX6" fmla="*/ 401101 w 1846226"/>
              <a:gd name="connsiteY6" fmla="*/ 1110538 h 2165079"/>
              <a:gd name="connsiteX7" fmla="*/ 15070 w 1846226"/>
              <a:gd name="connsiteY7" fmla="*/ 900101 h 2165079"/>
              <a:gd name="connsiteX0" fmla="*/ 15070 w 1846226"/>
              <a:gd name="connsiteY0" fmla="*/ 900101 h 2165079"/>
              <a:gd name="connsiteX1" fmla="*/ 930648 w 1846226"/>
              <a:gd name="connsiteY1" fmla="*/ 0 h 2165079"/>
              <a:gd name="connsiteX2" fmla="*/ 1846226 w 1846226"/>
              <a:gd name="connsiteY2" fmla="*/ 900101 h 2165079"/>
              <a:gd name="connsiteX3" fmla="*/ 1284066 w 1846226"/>
              <a:gd name="connsiteY3" fmla="*/ 1401905 h 2165079"/>
              <a:gd name="connsiteX4" fmla="*/ 603055 w 1846226"/>
              <a:gd name="connsiteY4" fmla="*/ 2159573 h 2165079"/>
              <a:gd name="connsiteX5" fmla="*/ 855495 w 1846226"/>
              <a:gd name="connsiteY5" fmla="*/ 1351759 h 2165079"/>
              <a:gd name="connsiteX6" fmla="*/ 401101 w 1846226"/>
              <a:gd name="connsiteY6" fmla="*/ 1110538 h 2165079"/>
              <a:gd name="connsiteX7" fmla="*/ 15070 w 1846226"/>
              <a:gd name="connsiteY7" fmla="*/ 900101 h 2165079"/>
              <a:gd name="connsiteX0" fmla="*/ 15070 w 1846226"/>
              <a:gd name="connsiteY0" fmla="*/ 900101 h 2170395"/>
              <a:gd name="connsiteX1" fmla="*/ 930648 w 1846226"/>
              <a:gd name="connsiteY1" fmla="*/ 0 h 2170395"/>
              <a:gd name="connsiteX2" fmla="*/ 1846226 w 1846226"/>
              <a:gd name="connsiteY2" fmla="*/ 900101 h 2170395"/>
              <a:gd name="connsiteX3" fmla="*/ 1284066 w 1846226"/>
              <a:gd name="connsiteY3" fmla="*/ 1401905 h 2170395"/>
              <a:gd name="connsiteX4" fmla="*/ 603055 w 1846226"/>
              <a:gd name="connsiteY4" fmla="*/ 2159573 h 2170395"/>
              <a:gd name="connsiteX5" fmla="*/ 434760 w 1846226"/>
              <a:gd name="connsiteY5" fmla="*/ 1806153 h 2170395"/>
              <a:gd name="connsiteX6" fmla="*/ 855495 w 1846226"/>
              <a:gd name="connsiteY6" fmla="*/ 1351759 h 2170395"/>
              <a:gd name="connsiteX7" fmla="*/ 401101 w 1846226"/>
              <a:gd name="connsiteY7" fmla="*/ 1110538 h 2170395"/>
              <a:gd name="connsiteX8" fmla="*/ 15070 w 1846226"/>
              <a:gd name="connsiteY8" fmla="*/ 900101 h 2170395"/>
              <a:gd name="connsiteX0" fmla="*/ 1278 w 1832434"/>
              <a:gd name="connsiteY0" fmla="*/ 903296 h 2173590"/>
              <a:gd name="connsiteX1" fmla="*/ 516335 w 1832434"/>
              <a:gd name="connsiteY1" fmla="*/ 614458 h 2173590"/>
              <a:gd name="connsiteX2" fmla="*/ 916856 w 1832434"/>
              <a:gd name="connsiteY2" fmla="*/ 3195 h 2173590"/>
              <a:gd name="connsiteX3" fmla="*/ 1832434 w 1832434"/>
              <a:gd name="connsiteY3" fmla="*/ 903296 h 2173590"/>
              <a:gd name="connsiteX4" fmla="*/ 1270274 w 1832434"/>
              <a:gd name="connsiteY4" fmla="*/ 1405100 h 2173590"/>
              <a:gd name="connsiteX5" fmla="*/ 589263 w 1832434"/>
              <a:gd name="connsiteY5" fmla="*/ 2162768 h 2173590"/>
              <a:gd name="connsiteX6" fmla="*/ 420968 w 1832434"/>
              <a:gd name="connsiteY6" fmla="*/ 1809348 h 2173590"/>
              <a:gd name="connsiteX7" fmla="*/ 841703 w 1832434"/>
              <a:gd name="connsiteY7" fmla="*/ 1354954 h 2173590"/>
              <a:gd name="connsiteX8" fmla="*/ 387309 w 1832434"/>
              <a:gd name="connsiteY8" fmla="*/ 1113733 h 2173590"/>
              <a:gd name="connsiteX9" fmla="*/ 1278 w 1832434"/>
              <a:gd name="connsiteY9" fmla="*/ 903296 h 2173590"/>
              <a:gd name="connsiteX0" fmla="*/ 1278 w 1832434"/>
              <a:gd name="connsiteY0" fmla="*/ 946023 h 2216317"/>
              <a:gd name="connsiteX1" fmla="*/ 516335 w 1832434"/>
              <a:gd name="connsiteY1" fmla="*/ 657185 h 2216317"/>
              <a:gd name="connsiteX2" fmla="*/ 667800 w 1832434"/>
              <a:gd name="connsiteY2" fmla="*/ 185960 h 2216317"/>
              <a:gd name="connsiteX3" fmla="*/ 916856 w 1832434"/>
              <a:gd name="connsiteY3" fmla="*/ 45922 h 2216317"/>
              <a:gd name="connsiteX4" fmla="*/ 1832434 w 1832434"/>
              <a:gd name="connsiteY4" fmla="*/ 946023 h 2216317"/>
              <a:gd name="connsiteX5" fmla="*/ 1270274 w 1832434"/>
              <a:gd name="connsiteY5" fmla="*/ 1447827 h 2216317"/>
              <a:gd name="connsiteX6" fmla="*/ 589263 w 1832434"/>
              <a:gd name="connsiteY6" fmla="*/ 2205495 h 2216317"/>
              <a:gd name="connsiteX7" fmla="*/ 420968 w 1832434"/>
              <a:gd name="connsiteY7" fmla="*/ 1852075 h 2216317"/>
              <a:gd name="connsiteX8" fmla="*/ 841703 w 1832434"/>
              <a:gd name="connsiteY8" fmla="*/ 1397681 h 2216317"/>
              <a:gd name="connsiteX9" fmla="*/ 387309 w 1832434"/>
              <a:gd name="connsiteY9" fmla="*/ 1156460 h 2216317"/>
              <a:gd name="connsiteX10" fmla="*/ 1278 w 1832434"/>
              <a:gd name="connsiteY10" fmla="*/ 946023 h 2216317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841703 w 1832434"/>
              <a:gd name="connsiteY9" fmla="*/ 1397681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65119 w 1832434"/>
              <a:gd name="connsiteY9" fmla="*/ 1470609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25850 w 1832434"/>
              <a:gd name="connsiteY9" fmla="*/ 1397682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14523"/>
              <a:gd name="connsiteX1" fmla="*/ 516335 w 1832434"/>
              <a:gd name="connsiteY1" fmla="*/ 657185 h 2214523"/>
              <a:gd name="connsiteX2" fmla="*/ 667800 w 1832434"/>
              <a:gd name="connsiteY2" fmla="*/ 185960 h 2214523"/>
              <a:gd name="connsiteX3" fmla="*/ 916856 w 1832434"/>
              <a:gd name="connsiteY3" fmla="*/ 45922 h 2214523"/>
              <a:gd name="connsiteX4" fmla="*/ 1832434 w 1832434"/>
              <a:gd name="connsiteY4" fmla="*/ 946023 h 2214523"/>
              <a:gd name="connsiteX5" fmla="*/ 1270274 w 1832434"/>
              <a:gd name="connsiteY5" fmla="*/ 1447827 h 2214523"/>
              <a:gd name="connsiteX6" fmla="*/ 589263 w 1832434"/>
              <a:gd name="connsiteY6" fmla="*/ 2205495 h 2214523"/>
              <a:gd name="connsiteX7" fmla="*/ 420968 w 1832434"/>
              <a:gd name="connsiteY7" fmla="*/ 1852075 h 2214523"/>
              <a:gd name="connsiteX8" fmla="*/ 398529 w 1832434"/>
              <a:gd name="connsiteY8" fmla="*/ 1717441 h 2214523"/>
              <a:gd name="connsiteX9" fmla="*/ 925850 w 1832434"/>
              <a:gd name="connsiteY9" fmla="*/ 1397682 h 2214523"/>
              <a:gd name="connsiteX10" fmla="*/ 387309 w 1832434"/>
              <a:gd name="connsiteY10" fmla="*/ 1156460 h 2214523"/>
              <a:gd name="connsiteX11" fmla="*/ 1278 w 1832434"/>
              <a:gd name="connsiteY11" fmla="*/ 946023 h 2214523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270274 w 1832434"/>
              <a:gd name="connsiteY5" fmla="*/ 1447827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925850 w 1832434"/>
              <a:gd name="connsiteY10" fmla="*/ 1397682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925850 w 1832434"/>
              <a:gd name="connsiteY10" fmla="*/ 1397682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880971 w 1832434"/>
              <a:gd name="connsiteY10" fmla="*/ 1420121 h 2205530"/>
              <a:gd name="connsiteX11" fmla="*/ 387309 w 1832434"/>
              <a:gd name="connsiteY11" fmla="*/ 1156460 h 2205530"/>
              <a:gd name="connsiteX12" fmla="*/ 1278 w 1832434"/>
              <a:gd name="connsiteY12" fmla="*/ 946023 h 2205530"/>
              <a:gd name="connsiteX0" fmla="*/ 1278 w 1832434"/>
              <a:gd name="connsiteY0" fmla="*/ 946023 h 2205530"/>
              <a:gd name="connsiteX1" fmla="*/ 516335 w 1832434"/>
              <a:gd name="connsiteY1" fmla="*/ 657185 h 2205530"/>
              <a:gd name="connsiteX2" fmla="*/ 667800 w 1832434"/>
              <a:gd name="connsiteY2" fmla="*/ 185960 h 2205530"/>
              <a:gd name="connsiteX3" fmla="*/ 916856 w 1832434"/>
              <a:gd name="connsiteY3" fmla="*/ 45922 h 2205530"/>
              <a:gd name="connsiteX4" fmla="*/ 1832434 w 1832434"/>
              <a:gd name="connsiteY4" fmla="*/ 946023 h 2205530"/>
              <a:gd name="connsiteX5" fmla="*/ 1584423 w 1832434"/>
              <a:gd name="connsiteY5" fmla="*/ 1604902 h 2205530"/>
              <a:gd name="connsiteX6" fmla="*/ 1060487 w 1832434"/>
              <a:gd name="connsiteY6" fmla="*/ 1986712 h 2205530"/>
              <a:gd name="connsiteX7" fmla="*/ 589263 w 1832434"/>
              <a:gd name="connsiteY7" fmla="*/ 2205495 h 2205530"/>
              <a:gd name="connsiteX8" fmla="*/ 420968 w 1832434"/>
              <a:gd name="connsiteY8" fmla="*/ 1852075 h 2205530"/>
              <a:gd name="connsiteX9" fmla="*/ 398529 w 1832434"/>
              <a:gd name="connsiteY9" fmla="*/ 1717441 h 2205530"/>
              <a:gd name="connsiteX10" fmla="*/ 880971 w 1832434"/>
              <a:gd name="connsiteY10" fmla="*/ 1420121 h 2205530"/>
              <a:gd name="connsiteX11" fmla="*/ 477066 w 1832434"/>
              <a:gd name="connsiteY11" fmla="*/ 1094751 h 2205530"/>
              <a:gd name="connsiteX12" fmla="*/ 387309 w 1832434"/>
              <a:gd name="connsiteY12" fmla="*/ 1156460 h 2205530"/>
              <a:gd name="connsiteX13" fmla="*/ 1278 w 1832434"/>
              <a:gd name="connsiteY13" fmla="*/ 946023 h 2205530"/>
              <a:gd name="connsiteX0" fmla="*/ 926 w 1832082"/>
              <a:gd name="connsiteY0" fmla="*/ 946023 h 2205530"/>
              <a:gd name="connsiteX1" fmla="*/ 515983 w 1832082"/>
              <a:gd name="connsiteY1" fmla="*/ 657185 h 2205530"/>
              <a:gd name="connsiteX2" fmla="*/ 667448 w 1832082"/>
              <a:gd name="connsiteY2" fmla="*/ 185960 h 2205530"/>
              <a:gd name="connsiteX3" fmla="*/ 916504 w 1832082"/>
              <a:gd name="connsiteY3" fmla="*/ 45922 h 2205530"/>
              <a:gd name="connsiteX4" fmla="*/ 1832082 w 1832082"/>
              <a:gd name="connsiteY4" fmla="*/ 946023 h 2205530"/>
              <a:gd name="connsiteX5" fmla="*/ 1584071 w 1832082"/>
              <a:gd name="connsiteY5" fmla="*/ 1604902 h 2205530"/>
              <a:gd name="connsiteX6" fmla="*/ 1060135 w 1832082"/>
              <a:gd name="connsiteY6" fmla="*/ 1986712 h 2205530"/>
              <a:gd name="connsiteX7" fmla="*/ 588911 w 1832082"/>
              <a:gd name="connsiteY7" fmla="*/ 2205495 h 2205530"/>
              <a:gd name="connsiteX8" fmla="*/ 420616 w 1832082"/>
              <a:gd name="connsiteY8" fmla="*/ 1852075 h 2205530"/>
              <a:gd name="connsiteX9" fmla="*/ 398177 w 1832082"/>
              <a:gd name="connsiteY9" fmla="*/ 1717441 h 2205530"/>
              <a:gd name="connsiteX10" fmla="*/ 880619 w 1832082"/>
              <a:gd name="connsiteY10" fmla="*/ 1420121 h 2205530"/>
              <a:gd name="connsiteX11" fmla="*/ 476714 w 1832082"/>
              <a:gd name="connsiteY11" fmla="*/ 1094751 h 2205530"/>
              <a:gd name="connsiteX12" fmla="*/ 403787 w 1832082"/>
              <a:gd name="connsiteY12" fmla="*/ 1021824 h 2205530"/>
              <a:gd name="connsiteX13" fmla="*/ 926 w 1832082"/>
              <a:gd name="connsiteY13" fmla="*/ 946023 h 2205530"/>
              <a:gd name="connsiteX0" fmla="*/ 926 w 1832082"/>
              <a:gd name="connsiteY0" fmla="*/ 946023 h 2205530"/>
              <a:gd name="connsiteX1" fmla="*/ 515983 w 1832082"/>
              <a:gd name="connsiteY1" fmla="*/ 657185 h 2205530"/>
              <a:gd name="connsiteX2" fmla="*/ 667448 w 1832082"/>
              <a:gd name="connsiteY2" fmla="*/ 185960 h 2205530"/>
              <a:gd name="connsiteX3" fmla="*/ 916504 w 1832082"/>
              <a:gd name="connsiteY3" fmla="*/ 45922 h 2205530"/>
              <a:gd name="connsiteX4" fmla="*/ 1832082 w 1832082"/>
              <a:gd name="connsiteY4" fmla="*/ 946023 h 2205530"/>
              <a:gd name="connsiteX5" fmla="*/ 1584071 w 1832082"/>
              <a:gd name="connsiteY5" fmla="*/ 1604902 h 2205530"/>
              <a:gd name="connsiteX6" fmla="*/ 1060135 w 1832082"/>
              <a:gd name="connsiteY6" fmla="*/ 1986712 h 2205530"/>
              <a:gd name="connsiteX7" fmla="*/ 588911 w 1832082"/>
              <a:gd name="connsiteY7" fmla="*/ 2205495 h 2205530"/>
              <a:gd name="connsiteX8" fmla="*/ 420616 w 1832082"/>
              <a:gd name="connsiteY8" fmla="*/ 1852075 h 2205530"/>
              <a:gd name="connsiteX9" fmla="*/ 398177 w 1832082"/>
              <a:gd name="connsiteY9" fmla="*/ 1717441 h 2205530"/>
              <a:gd name="connsiteX10" fmla="*/ 981596 w 1832082"/>
              <a:gd name="connsiteY10" fmla="*/ 1347193 h 2205530"/>
              <a:gd name="connsiteX11" fmla="*/ 476714 w 1832082"/>
              <a:gd name="connsiteY11" fmla="*/ 1094751 h 2205530"/>
              <a:gd name="connsiteX12" fmla="*/ 403787 w 1832082"/>
              <a:gd name="connsiteY12" fmla="*/ 1021824 h 2205530"/>
              <a:gd name="connsiteX13" fmla="*/ 926 w 1832082"/>
              <a:gd name="connsiteY13" fmla="*/ 946023 h 2205530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7014"/>
              <a:gd name="connsiteY0" fmla="*/ 1025898 h 2285405"/>
              <a:gd name="connsiteX1" fmla="*/ 515983 w 1847014"/>
              <a:gd name="connsiteY1" fmla="*/ 737060 h 2285405"/>
              <a:gd name="connsiteX2" fmla="*/ 667448 w 1847014"/>
              <a:gd name="connsiteY2" fmla="*/ 265835 h 2285405"/>
              <a:gd name="connsiteX3" fmla="*/ 916504 w 1847014"/>
              <a:gd name="connsiteY3" fmla="*/ 125797 h 2285405"/>
              <a:gd name="connsiteX4" fmla="*/ 1391115 w 1847014"/>
              <a:gd name="connsiteY4" fmla="*/ 58273 h 2285405"/>
              <a:gd name="connsiteX5" fmla="*/ 1832082 w 1847014"/>
              <a:gd name="connsiteY5" fmla="*/ 1025898 h 2285405"/>
              <a:gd name="connsiteX6" fmla="*/ 1584071 w 1847014"/>
              <a:gd name="connsiteY6" fmla="*/ 1684777 h 2285405"/>
              <a:gd name="connsiteX7" fmla="*/ 1060135 w 1847014"/>
              <a:gd name="connsiteY7" fmla="*/ 2066587 h 2285405"/>
              <a:gd name="connsiteX8" fmla="*/ 588911 w 1847014"/>
              <a:gd name="connsiteY8" fmla="*/ 2285370 h 2285405"/>
              <a:gd name="connsiteX9" fmla="*/ 420616 w 1847014"/>
              <a:gd name="connsiteY9" fmla="*/ 1931950 h 2285405"/>
              <a:gd name="connsiteX10" fmla="*/ 398177 w 1847014"/>
              <a:gd name="connsiteY10" fmla="*/ 1797316 h 2285405"/>
              <a:gd name="connsiteX11" fmla="*/ 981596 w 1847014"/>
              <a:gd name="connsiteY11" fmla="*/ 1427068 h 2285405"/>
              <a:gd name="connsiteX12" fmla="*/ 476714 w 1847014"/>
              <a:gd name="connsiteY12" fmla="*/ 1174626 h 2285405"/>
              <a:gd name="connsiteX13" fmla="*/ 403787 w 1847014"/>
              <a:gd name="connsiteY13" fmla="*/ 1101699 h 2285405"/>
              <a:gd name="connsiteX14" fmla="*/ 926 w 1847014"/>
              <a:gd name="connsiteY14" fmla="*/ 1025898 h 2285405"/>
              <a:gd name="connsiteX0" fmla="*/ 926 w 1840452"/>
              <a:gd name="connsiteY0" fmla="*/ 981959 h 2241466"/>
              <a:gd name="connsiteX1" fmla="*/ 515983 w 1840452"/>
              <a:gd name="connsiteY1" fmla="*/ 693121 h 2241466"/>
              <a:gd name="connsiteX2" fmla="*/ 667448 w 1840452"/>
              <a:gd name="connsiteY2" fmla="*/ 221896 h 2241466"/>
              <a:gd name="connsiteX3" fmla="*/ 916504 w 1840452"/>
              <a:gd name="connsiteY3" fmla="*/ 81858 h 2241466"/>
              <a:gd name="connsiteX4" fmla="*/ 1391115 w 1840452"/>
              <a:gd name="connsiteY4" fmla="*/ 14334 h 2241466"/>
              <a:gd name="connsiteX5" fmla="*/ 1297050 w 1840452"/>
              <a:gd name="connsiteY5" fmla="*/ 391719 h 2241466"/>
              <a:gd name="connsiteX6" fmla="*/ 1832082 w 1840452"/>
              <a:gd name="connsiteY6" fmla="*/ 981959 h 2241466"/>
              <a:gd name="connsiteX7" fmla="*/ 1584071 w 1840452"/>
              <a:gd name="connsiteY7" fmla="*/ 1640838 h 2241466"/>
              <a:gd name="connsiteX8" fmla="*/ 1060135 w 1840452"/>
              <a:gd name="connsiteY8" fmla="*/ 2022648 h 2241466"/>
              <a:gd name="connsiteX9" fmla="*/ 588911 w 1840452"/>
              <a:gd name="connsiteY9" fmla="*/ 2241431 h 2241466"/>
              <a:gd name="connsiteX10" fmla="*/ 420616 w 1840452"/>
              <a:gd name="connsiteY10" fmla="*/ 1888011 h 2241466"/>
              <a:gd name="connsiteX11" fmla="*/ 398177 w 1840452"/>
              <a:gd name="connsiteY11" fmla="*/ 1753377 h 2241466"/>
              <a:gd name="connsiteX12" fmla="*/ 981596 w 1840452"/>
              <a:gd name="connsiteY12" fmla="*/ 1383129 h 2241466"/>
              <a:gd name="connsiteX13" fmla="*/ 476714 w 1840452"/>
              <a:gd name="connsiteY13" fmla="*/ 1130687 h 2241466"/>
              <a:gd name="connsiteX14" fmla="*/ 403787 w 1840452"/>
              <a:gd name="connsiteY14" fmla="*/ 1057760 h 2241466"/>
              <a:gd name="connsiteX15" fmla="*/ 926 w 1840452"/>
              <a:gd name="connsiteY15" fmla="*/ 981959 h 2241466"/>
              <a:gd name="connsiteX0" fmla="*/ 926 w 1840452"/>
              <a:gd name="connsiteY0" fmla="*/ 974554 h 2234061"/>
              <a:gd name="connsiteX1" fmla="*/ 515983 w 1840452"/>
              <a:gd name="connsiteY1" fmla="*/ 685716 h 2234061"/>
              <a:gd name="connsiteX2" fmla="*/ 667448 w 1840452"/>
              <a:gd name="connsiteY2" fmla="*/ 214491 h 2234061"/>
              <a:gd name="connsiteX3" fmla="*/ 1033547 w 1840452"/>
              <a:gd name="connsiteY3" fmla="*/ 198812 h 2234061"/>
              <a:gd name="connsiteX4" fmla="*/ 1391115 w 1840452"/>
              <a:gd name="connsiteY4" fmla="*/ 6929 h 2234061"/>
              <a:gd name="connsiteX5" fmla="*/ 1297050 w 1840452"/>
              <a:gd name="connsiteY5" fmla="*/ 384314 h 2234061"/>
              <a:gd name="connsiteX6" fmla="*/ 1832082 w 1840452"/>
              <a:gd name="connsiteY6" fmla="*/ 974554 h 2234061"/>
              <a:gd name="connsiteX7" fmla="*/ 1584071 w 1840452"/>
              <a:gd name="connsiteY7" fmla="*/ 1633433 h 2234061"/>
              <a:gd name="connsiteX8" fmla="*/ 1060135 w 1840452"/>
              <a:gd name="connsiteY8" fmla="*/ 2015243 h 2234061"/>
              <a:gd name="connsiteX9" fmla="*/ 588911 w 1840452"/>
              <a:gd name="connsiteY9" fmla="*/ 2234026 h 2234061"/>
              <a:gd name="connsiteX10" fmla="*/ 420616 w 1840452"/>
              <a:gd name="connsiteY10" fmla="*/ 1880606 h 2234061"/>
              <a:gd name="connsiteX11" fmla="*/ 398177 w 1840452"/>
              <a:gd name="connsiteY11" fmla="*/ 1745972 h 2234061"/>
              <a:gd name="connsiteX12" fmla="*/ 981596 w 1840452"/>
              <a:gd name="connsiteY12" fmla="*/ 1375724 h 2234061"/>
              <a:gd name="connsiteX13" fmla="*/ 476714 w 1840452"/>
              <a:gd name="connsiteY13" fmla="*/ 1123282 h 2234061"/>
              <a:gd name="connsiteX14" fmla="*/ 403787 w 1840452"/>
              <a:gd name="connsiteY14" fmla="*/ 1050355 h 2234061"/>
              <a:gd name="connsiteX15" fmla="*/ 926 w 1840452"/>
              <a:gd name="connsiteY15" fmla="*/ 974554 h 2234061"/>
              <a:gd name="connsiteX0" fmla="*/ 926 w 1840452"/>
              <a:gd name="connsiteY0" fmla="*/ 876047 h 2135554"/>
              <a:gd name="connsiteX1" fmla="*/ 515983 w 1840452"/>
              <a:gd name="connsiteY1" fmla="*/ 587209 h 2135554"/>
              <a:gd name="connsiteX2" fmla="*/ 667448 w 1840452"/>
              <a:gd name="connsiteY2" fmla="*/ 115984 h 2135554"/>
              <a:gd name="connsiteX3" fmla="*/ 1033547 w 1840452"/>
              <a:gd name="connsiteY3" fmla="*/ 100305 h 2135554"/>
              <a:gd name="connsiteX4" fmla="*/ 1274071 w 1840452"/>
              <a:gd name="connsiteY4" fmla="*/ 10835 h 2135554"/>
              <a:gd name="connsiteX5" fmla="*/ 1297050 w 1840452"/>
              <a:gd name="connsiteY5" fmla="*/ 285807 h 2135554"/>
              <a:gd name="connsiteX6" fmla="*/ 1832082 w 1840452"/>
              <a:gd name="connsiteY6" fmla="*/ 876047 h 2135554"/>
              <a:gd name="connsiteX7" fmla="*/ 1584071 w 1840452"/>
              <a:gd name="connsiteY7" fmla="*/ 1534926 h 2135554"/>
              <a:gd name="connsiteX8" fmla="*/ 1060135 w 1840452"/>
              <a:gd name="connsiteY8" fmla="*/ 1916736 h 2135554"/>
              <a:gd name="connsiteX9" fmla="*/ 588911 w 1840452"/>
              <a:gd name="connsiteY9" fmla="*/ 2135519 h 2135554"/>
              <a:gd name="connsiteX10" fmla="*/ 420616 w 1840452"/>
              <a:gd name="connsiteY10" fmla="*/ 1782099 h 2135554"/>
              <a:gd name="connsiteX11" fmla="*/ 398177 w 1840452"/>
              <a:gd name="connsiteY11" fmla="*/ 1647465 h 2135554"/>
              <a:gd name="connsiteX12" fmla="*/ 981596 w 1840452"/>
              <a:gd name="connsiteY12" fmla="*/ 1277217 h 2135554"/>
              <a:gd name="connsiteX13" fmla="*/ 476714 w 1840452"/>
              <a:gd name="connsiteY13" fmla="*/ 1024775 h 2135554"/>
              <a:gd name="connsiteX14" fmla="*/ 403787 w 1840452"/>
              <a:gd name="connsiteY14" fmla="*/ 951848 h 2135554"/>
              <a:gd name="connsiteX15" fmla="*/ 926 w 1840452"/>
              <a:gd name="connsiteY15" fmla="*/ 876047 h 2135554"/>
              <a:gd name="connsiteX0" fmla="*/ 926 w 1842914"/>
              <a:gd name="connsiteY0" fmla="*/ 876047 h 2135554"/>
              <a:gd name="connsiteX1" fmla="*/ 515983 w 1842914"/>
              <a:gd name="connsiteY1" fmla="*/ 587209 h 2135554"/>
              <a:gd name="connsiteX2" fmla="*/ 667448 w 1842914"/>
              <a:gd name="connsiteY2" fmla="*/ 115984 h 2135554"/>
              <a:gd name="connsiteX3" fmla="*/ 1033547 w 1842914"/>
              <a:gd name="connsiteY3" fmla="*/ 100305 h 2135554"/>
              <a:gd name="connsiteX4" fmla="*/ 1274071 w 1842914"/>
              <a:gd name="connsiteY4" fmla="*/ 10835 h 2135554"/>
              <a:gd name="connsiteX5" fmla="*/ 1245843 w 1842914"/>
              <a:gd name="connsiteY5" fmla="*/ 432111 h 2135554"/>
              <a:gd name="connsiteX6" fmla="*/ 1832082 w 1842914"/>
              <a:gd name="connsiteY6" fmla="*/ 876047 h 2135554"/>
              <a:gd name="connsiteX7" fmla="*/ 1584071 w 1842914"/>
              <a:gd name="connsiteY7" fmla="*/ 1534926 h 2135554"/>
              <a:gd name="connsiteX8" fmla="*/ 1060135 w 1842914"/>
              <a:gd name="connsiteY8" fmla="*/ 1916736 h 2135554"/>
              <a:gd name="connsiteX9" fmla="*/ 588911 w 1842914"/>
              <a:gd name="connsiteY9" fmla="*/ 2135519 h 2135554"/>
              <a:gd name="connsiteX10" fmla="*/ 420616 w 1842914"/>
              <a:gd name="connsiteY10" fmla="*/ 1782099 h 2135554"/>
              <a:gd name="connsiteX11" fmla="*/ 398177 w 1842914"/>
              <a:gd name="connsiteY11" fmla="*/ 1647465 h 2135554"/>
              <a:gd name="connsiteX12" fmla="*/ 981596 w 1842914"/>
              <a:gd name="connsiteY12" fmla="*/ 1277217 h 2135554"/>
              <a:gd name="connsiteX13" fmla="*/ 476714 w 1842914"/>
              <a:gd name="connsiteY13" fmla="*/ 1024775 h 2135554"/>
              <a:gd name="connsiteX14" fmla="*/ 403787 w 1842914"/>
              <a:gd name="connsiteY14" fmla="*/ 951848 h 2135554"/>
              <a:gd name="connsiteX15" fmla="*/ 926 w 1842914"/>
              <a:gd name="connsiteY15" fmla="*/ 876047 h 2135554"/>
              <a:gd name="connsiteX0" fmla="*/ 926 w 1842914"/>
              <a:gd name="connsiteY0" fmla="*/ 800575 h 2060082"/>
              <a:gd name="connsiteX1" fmla="*/ 515983 w 1842914"/>
              <a:gd name="connsiteY1" fmla="*/ 511737 h 2060082"/>
              <a:gd name="connsiteX2" fmla="*/ 667448 w 1842914"/>
              <a:gd name="connsiteY2" fmla="*/ 40512 h 2060082"/>
              <a:gd name="connsiteX3" fmla="*/ 1033547 w 1842914"/>
              <a:gd name="connsiteY3" fmla="*/ 24833 h 2060082"/>
              <a:gd name="connsiteX4" fmla="*/ 1171658 w 1842914"/>
              <a:gd name="connsiteY4" fmla="*/ 37776 h 2060082"/>
              <a:gd name="connsiteX5" fmla="*/ 1245843 w 1842914"/>
              <a:gd name="connsiteY5" fmla="*/ 356639 h 2060082"/>
              <a:gd name="connsiteX6" fmla="*/ 1832082 w 1842914"/>
              <a:gd name="connsiteY6" fmla="*/ 800575 h 2060082"/>
              <a:gd name="connsiteX7" fmla="*/ 1584071 w 1842914"/>
              <a:gd name="connsiteY7" fmla="*/ 1459454 h 2060082"/>
              <a:gd name="connsiteX8" fmla="*/ 1060135 w 1842914"/>
              <a:gd name="connsiteY8" fmla="*/ 1841264 h 2060082"/>
              <a:gd name="connsiteX9" fmla="*/ 588911 w 1842914"/>
              <a:gd name="connsiteY9" fmla="*/ 2060047 h 2060082"/>
              <a:gd name="connsiteX10" fmla="*/ 420616 w 1842914"/>
              <a:gd name="connsiteY10" fmla="*/ 1706627 h 2060082"/>
              <a:gd name="connsiteX11" fmla="*/ 398177 w 1842914"/>
              <a:gd name="connsiteY11" fmla="*/ 1571993 h 2060082"/>
              <a:gd name="connsiteX12" fmla="*/ 981596 w 1842914"/>
              <a:gd name="connsiteY12" fmla="*/ 1201745 h 2060082"/>
              <a:gd name="connsiteX13" fmla="*/ 476714 w 1842914"/>
              <a:gd name="connsiteY13" fmla="*/ 949303 h 2060082"/>
              <a:gd name="connsiteX14" fmla="*/ 403787 w 1842914"/>
              <a:gd name="connsiteY14" fmla="*/ 876376 h 2060082"/>
              <a:gd name="connsiteX15" fmla="*/ 926 w 1842914"/>
              <a:gd name="connsiteY15" fmla="*/ 800575 h 2060082"/>
              <a:gd name="connsiteX0" fmla="*/ 926 w 1847087"/>
              <a:gd name="connsiteY0" fmla="*/ 800575 h 2060082"/>
              <a:gd name="connsiteX1" fmla="*/ 515983 w 1847087"/>
              <a:gd name="connsiteY1" fmla="*/ 511737 h 2060082"/>
              <a:gd name="connsiteX2" fmla="*/ 667448 w 1847087"/>
              <a:gd name="connsiteY2" fmla="*/ 40512 h 2060082"/>
              <a:gd name="connsiteX3" fmla="*/ 1033547 w 1847087"/>
              <a:gd name="connsiteY3" fmla="*/ 24833 h 2060082"/>
              <a:gd name="connsiteX4" fmla="*/ 1171658 w 1847087"/>
              <a:gd name="connsiteY4" fmla="*/ 37776 h 2060082"/>
              <a:gd name="connsiteX5" fmla="*/ 1165376 w 1847087"/>
              <a:gd name="connsiteY5" fmla="*/ 312748 h 2060082"/>
              <a:gd name="connsiteX6" fmla="*/ 1832082 w 1847087"/>
              <a:gd name="connsiteY6" fmla="*/ 800575 h 2060082"/>
              <a:gd name="connsiteX7" fmla="*/ 1584071 w 1847087"/>
              <a:gd name="connsiteY7" fmla="*/ 1459454 h 2060082"/>
              <a:gd name="connsiteX8" fmla="*/ 1060135 w 1847087"/>
              <a:gd name="connsiteY8" fmla="*/ 1841264 h 2060082"/>
              <a:gd name="connsiteX9" fmla="*/ 588911 w 1847087"/>
              <a:gd name="connsiteY9" fmla="*/ 2060047 h 2060082"/>
              <a:gd name="connsiteX10" fmla="*/ 420616 w 1847087"/>
              <a:gd name="connsiteY10" fmla="*/ 1706627 h 2060082"/>
              <a:gd name="connsiteX11" fmla="*/ 398177 w 1847087"/>
              <a:gd name="connsiteY11" fmla="*/ 1571993 h 2060082"/>
              <a:gd name="connsiteX12" fmla="*/ 981596 w 1847087"/>
              <a:gd name="connsiteY12" fmla="*/ 1201745 h 2060082"/>
              <a:gd name="connsiteX13" fmla="*/ 476714 w 1847087"/>
              <a:gd name="connsiteY13" fmla="*/ 949303 h 2060082"/>
              <a:gd name="connsiteX14" fmla="*/ 403787 w 1847087"/>
              <a:gd name="connsiteY14" fmla="*/ 876376 h 2060082"/>
              <a:gd name="connsiteX15" fmla="*/ 926 w 1847087"/>
              <a:gd name="connsiteY15" fmla="*/ 800575 h 2060082"/>
              <a:gd name="connsiteX0" fmla="*/ 926 w 1847087"/>
              <a:gd name="connsiteY0" fmla="*/ 793557 h 2053064"/>
              <a:gd name="connsiteX1" fmla="*/ 515983 w 1847087"/>
              <a:gd name="connsiteY1" fmla="*/ 504719 h 2053064"/>
              <a:gd name="connsiteX2" fmla="*/ 763040 w 1847087"/>
              <a:gd name="connsiteY2" fmla="*/ 408140 h 2053064"/>
              <a:gd name="connsiteX3" fmla="*/ 667448 w 1847087"/>
              <a:gd name="connsiteY3" fmla="*/ 33494 h 2053064"/>
              <a:gd name="connsiteX4" fmla="*/ 1033547 w 1847087"/>
              <a:gd name="connsiteY4" fmla="*/ 17815 h 2053064"/>
              <a:gd name="connsiteX5" fmla="*/ 1171658 w 1847087"/>
              <a:gd name="connsiteY5" fmla="*/ 30758 h 2053064"/>
              <a:gd name="connsiteX6" fmla="*/ 1165376 w 1847087"/>
              <a:gd name="connsiteY6" fmla="*/ 305730 h 2053064"/>
              <a:gd name="connsiteX7" fmla="*/ 1832082 w 1847087"/>
              <a:gd name="connsiteY7" fmla="*/ 793557 h 2053064"/>
              <a:gd name="connsiteX8" fmla="*/ 1584071 w 1847087"/>
              <a:gd name="connsiteY8" fmla="*/ 1452436 h 2053064"/>
              <a:gd name="connsiteX9" fmla="*/ 1060135 w 1847087"/>
              <a:gd name="connsiteY9" fmla="*/ 1834246 h 2053064"/>
              <a:gd name="connsiteX10" fmla="*/ 588911 w 1847087"/>
              <a:gd name="connsiteY10" fmla="*/ 2053029 h 2053064"/>
              <a:gd name="connsiteX11" fmla="*/ 420616 w 1847087"/>
              <a:gd name="connsiteY11" fmla="*/ 1699609 h 2053064"/>
              <a:gd name="connsiteX12" fmla="*/ 398177 w 1847087"/>
              <a:gd name="connsiteY12" fmla="*/ 1564975 h 2053064"/>
              <a:gd name="connsiteX13" fmla="*/ 981596 w 1847087"/>
              <a:gd name="connsiteY13" fmla="*/ 1194727 h 2053064"/>
              <a:gd name="connsiteX14" fmla="*/ 476714 w 1847087"/>
              <a:gd name="connsiteY14" fmla="*/ 942285 h 2053064"/>
              <a:gd name="connsiteX15" fmla="*/ 403787 w 1847087"/>
              <a:gd name="connsiteY15" fmla="*/ 869358 h 2053064"/>
              <a:gd name="connsiteX16" fmla="*/ 926 w 1847087"/>
              <a:gd name="connsiteY16" fmla="*/ 793557 h 2053064"/>
              <a:gd name="connsiteX0" fmla="*/ 926 w 1847087"/>
              <a:gd name="connsiteY0" fmla="*/ 790001 h 2049508"/>
              <a:gd name="connsiteX1" fmla="*/ 515983 w 1847087"/>
              <a:gd name="connsiteY1" fmla="*/ 501163 h 2049508"/>
              <a:gd name="connsiteX2" fmla="*/ 763040 w 1847087"/>
              <a:gd name="connsiteY2" fmla="*/ 404584 h 2049508"/>
              <a:gd name="connsiteX3" fmla="*/ 733284 w 1847087"/>
              <a:gd name="connsiteY3" fmla="*/ 73829 h 2049508"/>
              <a:gd name="connsiteX4" fmla="*/ 1033547 w 1847087"/>
              <a:gd name="connsiteY4" fmla="*/ 14259 h 2049508"/>
              <a:gd name="connsiteX5" fmla="*/ 1171658 w 1847087"/>
              <a:gd name="connsiteY5" fmla="*/ 27202 h 2049508"/>
              <a:gd name="connsiteX6" fmla="*/ 1165376 w 1847087"/>
              <a:gd name="connsiteY6" fmla="*/ 302174 h 2049508"/>
              <a:gd name="connsiteX7" fmla="*/ 1832082 w 1847087"/>
              <a:gd name="connsiteY7" fmla="*/ 790001 h 2049508"/>
              <a:gd name="connsiteX8" fmla="*/ 1584071 w 1847087"/>
              <a:gd name="connsiteY8" fmla="*/ 1448880 h 2049508"/>
              <a:gd name="connsiteX9" fmla="*/ 1060135 w 1847087"/>
              <a:gd name="connsiteY9" fmla="*/ 1830690 h 2049508"/>
              <a:gd name="connsiteX10" fmla="*/ 588911 w 1847087"/>
              <a:gd name="connsiteY10" fmla="*/ 2049473 h 2049508"/>
              <a:gd name="connsiteX11" fmla="*/ 420616 w 1847087"/>
              <a:gd name="connsiteY11" fmla="*/ 1696053 h 2049508"/>
              <a:gd name="connsiteX12" fmla="*/ 398177 w 1847087"/>
              <a:gd name="connsiteY12" fmla="*/ 1561419 h 2049508"/>
              <a:gd name="connsiteX13" fmla="*/ 981596 w 1847087"/>
              <a:gd name="connsiteY13" fmla="*/ 1191171 h 2049508"/>
              <a:gd name="connsiteX14" fmla="*/ 476714 w 1847087"/>
              <a:gd name="connsiteY14" fmla="*/ 938729 h 2049508"/>
              <a:gd name="connsiteX15" fmla="*/ 403787 w 1847087"/>
              <a:gd name="connsiteY15" fmla="*/ 865802 h 2049508"/>
              <a:gd name="connsiteX16" fmla="*/ 926 w 1847087"/>
              <a:gd name="connsiteY16" fmla="*/ 790001 h 2049508"/>
              <a:gd name="connsiteX0" fmla="*/ 38854 w 1533885"/>
              <a:gd name="connsiteY0" fmla="*/ 797316 h 2049508"/>
              <a:gd name="connsiteX1" fmla="*/ 202781 w 1533885"/>
              <a:gd name="connsiteY1" fmla="*/ 501163 h 2049508"/>
              <a:gd name="connsiteX2" fmla="*/ 449838 w 1533885"/>
              <a:gd name="connsiteY2" fmla="*/ 404584 h 2049508"/>
              <a:gd name="connsiteX3" fmla="*/ 420082 w 1533885"/>
              <a:gd name="connsiteY3" fmla="*/ 73829 h 2049508"/>
              <a:gd name="connsiteX4" fmla="*/ 720345 w 1533885"/>
              <a:gd name="connsiteY4" fmla="*/ 14259 h 2049508"/>
              <a:gd name="connsiteX5" fmla="*/ 858456 w 1533885"/>
              <a:gd name="connsiteY5" fmla="*/ 27202 h 2049508"/>
              <a:gd name="connsiteX6" fmla="*/ 852174 w 1533885"/>
              <a:gd name="connsiteY6" fmla="*/ 302174 h 2049508"/>
              <a:gd name="connsiteX7" fmla="*/ 1518880 w 1533885"/>
              <a:gd name="connsiteY7" fmla="*/ 790001 h 2049508"/>
              <a:gd name="connsiteX8" fmla="*/ 1270869 w 1533885"/>
              <a:gd name="connsiteY8" fmla="*/ 1448880 h 2049508"/>
              <a:gd name="connsiteX9" fmla="*/ 746933 w 1533885"/>
              <a:gd name="connsiteY9" fmla="*/ 1830690 h 2049508"/>
              <a:gd name="connsiteX10" fmla="*/ 275709 w 1533885"/>
              <a:gd name="connsiteY10" fmla="*/ 2049473 h 2049508"/>
              <a:gd name="connsiteX11" fmla="*/ 107414 w 1533885"/>
              <a:gd name="connsiteY11" fmla="*/ 1696053 h 2049508"/>
              <a:gd name="connsiteX12" fmla="*/ 84975 w 1533885"/>
              <a:gd name="connsiteY12" fmla="*/ 1561419 h 2049508"/>
              <a:gd name="connsiteX13" fmla="*/ 668394 w 1533885"/>
              <a:gd name="connsiteY13" fmla="*/ 1191171 h 2049508"/>
              <a:gd name="connsiteX14" fmla="*/ 163512 w 1533885"/>
              <a:gd name="connsiteY14" fmla="*/ 938729 h 2049508"/>
              <a:gd name="connsiteX15" fmla="*/ 90585 w 1533885"/>
              <a:gd name="connsiteY15" fmla="*/ 865802 h 2049508"/>
              <a:gd name="connsiteX16" fmla="*/ 38854 w 1533885"/>
              <a:gd name="connsiteY16" fmla="*/ 797316 h 2049508"/>
              <a:gd name="connsiteX0" fmla="*/ 38854 w 1645190"/>
              <a:gd name="connsiteY0" fmla="*/ 797316 h 2049508"/>
              <a:gd name="connsiteX1" fmla="*/ 202781 w 1645190"/>
              <a:gd name="connsiteY1" fmla="*/ 501163 h 2049508"/>
              <a:gd name="connsiteX2" fmla="*/ 449838 w 1645190"/>
              <a:gd name="connsiteY2" fmla="*/ 404584 h 2049508"/>
              <a:gd name="connsiteX3" fmla="*/ 420082 w 1645190"/>
              <a:gd name="connsiteY3" fmla="*/ 73829 h 2049508"/>
              <a:gd name="connsiteX4" fmla="*/ 720345 w 1645190"/>
              <a:gd name="connsiteY4" fmla="*/ 14259 h 2049508"/>
              <a:gd name="connsiteX5" fmla="*/ 858456 w 1645190"/>
              <a:gd name="connsiteY5" fmla="*/ 27202 h 2049508"/>
              <a:gd name="connsiteX6" fmla="*/ 852174 w 1645190"/>
              <a:gd name="connsiteY6" fmla="*/ 302174 h 2049508"/>
              <a:gd name="connsiteX7" fmla="*/ 1518880 w 1645190"/>
              <a:gd name="connsiteY7" fmla="*/ 790001 h 2049508"/>
              <a:gd name="connsiteX8" fmla="*/ 1574425 w 1645190"/>
              <a:gd name="connsiteY8" fmla="*/ 1615029 h 2049508"/>
              <a:gd name="connsiteX9" fmla="*/ 746933 w 1645190"/>
              <a:gd name="connsiteY9" fmla="*/ 1830690 h 2049508"/>
              <a:gd name="connsiteX10" fmla="*/ 275709 w 1645190"/>
              <a:gd name="connsiteY10" fmla="*/ 2049473 h 2049508"/>
              <a:gd name="connsiteX11" fmla="*/ 107414 w 1645190"/>
              <a:gd name="connsiteY11" fmla="*/ 1696053 h 2049508"/>
              <a:gd name="connsiteX12" fmla="*/ 84975 w 1645190"/>
              <a:gd name="connsiteY12" fmla="*/ 1561419 h 2049508"/>
              <a:gd name="connsiteX13" fmla="*/ 668394 w 1645190"/>
              <a:gd name="connsiteY13" fmla="*/ 1191171 h 2049508"/>
              <a:gd name="connsiteX14" fmla="*/ 163512 w 1645190"/>
              <a:gd name="connsiteY14" fmla="*/ 938729 h 2049508"/>
              <a:gd name="connsiteX15" fmla="*/ 90585 w 1645190"/>
              <a:gd name="connsiteY15" fmla="*/ 865802 h 2049508"/>
              <a:gd name="connsiteX16" fmla="*/ 38854 w 1645190"/>
              <a:gd name="connsiteY16" fmla="*/ 797316 h 2049508"/>
              <a:gd name="connsiteX0" fmla="*/ 38854 w 1703223"/>
              <a:gd name="connsiteY0" fmla="*/ 797316 h 2049508"/>
              <a:gd name="connsiteX1" fmla="*/ 202781 w 1703223"/>
              <a:gd name="connsiteY1" fmla="*/ 501163 h 2049508"/>
              <a:gd name="connsiteX2" fmla="*/ 449838 w 1703223"/>
              <a:gd name="connsiteY2" fmla="*/ 404584 h 2049508"/>
              <a:gd name="connsiteX3" fmla="*/ 420082 w 1703223"/>
              <a:gd name="connsiteY3" fmla="*/ 73829 h 2049508"/>
              <a:gd name="connsiteX4" fmla="*/ 720345 w 1703223"/>
              <a:gd name="connsiteY4" fmla="*/ 14259 h 2049508"/>
              <a:gd name="connsiteX5" fmla="*/ 858456 w 1703223"/>
              <a:gd name="connsiteY5" fmla="*/ 27202 h 2049508"/>
              <a:gd name="connsiteX6" fmla="*/ 852174 w 1703223"/>
              <a:gd name="connsiteY6" fmla="*/ 302174 h 2049508"/>
              <a:gd name="connsiteX7" fmla="*/ 1627293 w 1703223"/>
              <a:gd name="connsiteY7" fmla="*/ 675773 h 2049508"/>
              <a:gd name="connsiteX8" fmla="*/ 1574425 w 1703223"/>
              <a:gd name="connsiteY8" fmla="*/ 1615029 h 2049508"/>
              <a:gd name="connsiteX9" fmla="*/ 746933 w 1703223"/>
              <a:gd name="connsiteY9" fmla="*/ 1830690 h 2049508"/>
              <a:gd name="connsiteX10" fmla="*/ 275709 w 1703223"/>
              <a:gd name="connsiteY10" fmla="*/ 2049473 h 2049508"/>
              <a:gd name="connsiteX11" fmla="*/ 107414 w 1703223"/>
              <a:gd name="connsiteY11" fmla="*/ 1696053 h 2049508"/>
              <a:gd name="connsiteX12" fmla="*/ 84975 w 1703223"/>
              <a:gd name="connsiteY12" fmla="*/ 1561419 h 2049508"/>
              <a:gd name="connsiteX13" fmla="*/ 668394 w 1703223"/>
              <a:gd name="connsiteY13" fmla="*/ 1191171 h 2049508"/>
              <a:gd name="connsiteX14" fmla="*/ 163512 w 1703223"/>
              <a:gd name="connsiteY14" fmla="*/ 938729 h 2049508"/>
              <a:gd name="connsiteX15" fmla="*/ 90585 w 1703223"/>
              <a:gd name="connsiteY15" fmla="*/ 865802 h 2049508"/>
              <a:gd name="connsiteX16" fmla="*/ 38854 w 1703223"/>
              <a:gd name="connsiteY16" fmla="*/ 797316 h 2049508"/>
              <a:gd name="connsiteX0" fmla="*/ 38854 w 1703223"/>
              <a:gd name="connsiteY0" fmla="*/ 810501 h 2062693"/>
              <a:gd name="connsiteX1" fmla="*/ 202781 w 1703223"/>
              <a:gd name="connsiteY1" fmla="*/ 514348 h 2062693"/>
              <a:gd name="connsiteX2" fmla="*/ 449838 w 1703223"/>
              <a:gd name="connsiteY2" fmla="*/ 417769 h 2062693"/>
              <a:gd name="connsiteX3" fmla="*/ 550178 w 1703223"/>
              <a:gd name="connsiteY3" fmla="*/ 294701 h 2062693"/>
              <a:gd name="connsiteX4" fmla="*/ 720345 w 1703223"/>
              <a:gd name="connsiteY4" fmla="*/ 27444 h 2062693"/>
              <a:gd name="connsiteX5" fmla="*/ 858456 w 1703223"/>
              <a:gd name="connsiteY5" fmla="*/ 40387 h 2062693"/>
              <a:gd name="connsiteX6" fmla="*/ 852174 w 1703223"/>
              <a:gd name="connsiteY6" fmla="*/ 315359 h 2062693"/>
              <a:gd name="connsiteX7" fmla="*/ 1627293 w 1703223"/>
              <a:gd name="connsiteY7" fmla="*/ 688958 h 2062693"/>
              <a:gd name="connsiteX8" fmla="*/ 1574425 w 1703223"/>
              <a:gd name="connsiteY8" fmla="*/ 1628214 h 2062693"/>
              <a:gd name="connsiteX9" fmla="*/ 746933 w 1703223"/>
              <a:gd name="connsiteY9" fmla="*/ 1843875 h 2062693"/>
              <a:gd name="connsiteX10" fmla="*/ 275709 w 1703223"/>
              <a:gd name="connsiteY10" fmla="*/ 2062658 h 2062693"/>
              <a:gd name="connsiteX11" fmla="*/ 107414 w 1703223"/>
              <a:gd name="connsiteY11" fmla="*/ 1709238 h 2062693"/>
              <a:gd name="connsiteX12" fmla="*/ 84975 w 1703223"/>
              <a:gd name="connsiteY12" fmla="*/ 1574604 h 2062693"/>
              <a:gd name="connsiteX13" fmla="*/ 668394 w 1703223"/>
              <a:gd name="connsiteY13" fmla="*/ 1204356 h 2062693"/>
              <a:gd name="connsiteX14" fmla="*/ 163512 w 1703223"/>
              <a:gd name="connsiteY14" fmla="*/ 951914 h 2062693"/>
              <a:gd name="connsiteX15" fmla="*/ 90585 w 1703223"/>
              <a:gd name="connsiteY15" fmla="*/ 878987 h 2062693"/>
              <a:gd name="connsiteX16" fmla="*/ 38854 w 1703223"/>
              <a:gd name="connsiteY16" fmla="*/ 810501 h 2062693"/>
              <a:gd name="connsiteX0" fmla="*/ 38854 w 1703223"/>
              <a:gd name="connsiteY0" fmla="*/ 770671 h 2022863"/>
              <a:gd name="connsiteX1" fmla="*/ 202781 w 1703223"/>
              <a:gd name="connsiteY1" fmla="*/ 474518 h 2022863"/>
              <a:gd name="connsiteX2" fmla="*/ 449838 w 1703223"/>
              <a:gd name="connsiteY2" fmla="*/ 377939 h 2022863"/>
              <a:gd name="connsiteX3" fmla="*/ 550178 w 1703223"/>
              <a:gd name="connsiteY3" fmla="*/ 254871 h 2022863"/>
              <a:gd name="connsiteX4" fmla="*/ 713118 w 1703223"/>
              <a:gd name="connsiteY4" fmla="*/ 205684 h 2022863"/>
              <a:gd name="connsiteX5" fmla="*/ 858456 w 1703223"/>
              <a:gd name="connsiteY5" fmla="*/ 557 h 2022863"/>
              <a:gd name="connsiteX6" fmla="*/ 852174 w 1703223"/>
              <a:gd name="connsiteY6" fmla="*/ 275529 h 2022863"/>
              <a:gd name="connsiteX7" fmla="*/ 1627293 w 1703223"/>
              <a:gd name="connsiteY7" fmla="*/ 649128 h 2022863"/>
              <a:gd name="connsiteX8" fmla="*/ 1574425 w 1703223"/>
              <a:gd name="connsiteY8" fmla="*/ 1588384 h 2022863"/>
              <a:gd name="connsiteX9" fmla="*/ 746933 w 1703223"/>
              <a:gd name="connsiteY9" fmla="*/ 1804045 h 2022863"/>
              <a:gd name="connsiteX10" fmla="*/ 275709 w 1703223"/>
              <a:gd name="connsiteY10" fmla="*/ 2022828 h 2022863"/>
              <a:gd name="connsiteX11" fmla="*/ 107414 w 1703223"/>
              <a:gd name="connsiteY11" fmla="*/ 1669408 h 2022863"/>
              <a:gd name="connsiteX12" fmla="*/ 84975 w 1703223"/>
              <a:gd name="connsiteY12" fmla="*/ 1534774 h 2022863"/>
              <a:gd name="connsiteX13" fmla="*/ 668394 w 1703223"/>
              <a:gd name="connsiteY13" fmla="*/ 1164526 h 2022863"/>
              <a:gd name="connsiteX14" fmla="*/ 163512 w 1703223"/>
              <a:gd name="connsiteY14" fmla="*/ 912084 h 2022863"/>
              <a:gd name="connsiteX15" fmla="*/ 90585 w 1703223"/>
              <a:gd name="connsiteY15" fmla="*/ 839157 h 2022863"/>
              <a:gd name="connsiteX16" fmla="*/ 38854 w 1703223"/>
              <a:gd name="connsiteY16" fmla="*/ 770671 h 2022863"/>
              <a:gd name="connsiteX0" fmla="*/ 38854 w 1703223"/>
              <a:gd name="connsiteY0" fmla="*/ 565003 h 1817195"/>
              <a:gd name="connsiteX1" fmla="*/ 202781 w 1703223"/>
              <a:gd name="connsiteY1" fmla="*/ 268850 h 1817195"/>
              <a:gd name="connsiteX2" fmla="*/ 449838 w 1703223"/>
              <a:gd name="connsiteY2" fmla="*/ 172271 h 1817195"/>
              <a:gd name="connsiteX3" fmla="*/ 550178 w 1703223"/>
              <a:gd name="connsiteY3" fmla="*/ 49203 h 1817195"/>
              <a:gd name="connsiteX4" fmla="*/ 713118 w 1703223"/>
              <a:gd name="connsiteY4" fmla="*/ 16 h 1817195"/>
              <a:gd name="connsiteX5" fmla="*/ 800636 w 1703223"/>
              <a:gd name="connsiteY5" fmla="*/ 44113 h 1817195"/>
              <a:gd name="connsiteX6" fmla="*/ 852174 w 1703223"/>
              <a:gd name="connsiteY6" fmla="*/ 69861 h 1817195"/>
              <a:gd name="connsiteX7" fmla="*/ 1627293 w 1703223"/>
              <a:gd name="connsiteY7" fmla="*/ 443460 h 1817195"/>
              <a:gd name="connsiteX8" fmla="*/ 1574425 w 1703223"/>
              <a:gd name="connsiteY8" fmla="*/ 1382716 h 1817195"/>
              <a:gd name="connsiteX9" fmla="*/ 746933 w 1703223"/>
              <a:gd name="connsiteY9" fmla="*/ 1598377 h 1817195"/>
              <a:gd name="connsiteX10" fmla="*/ 275709 w 1703223"/>
              <a:gd name="connsiteY10" fmla="*/ 1817160 h 1817195"/>
              <a:gd name="connsiteX11" fmla="*/ 107414 w 1703223"/>
              <a:gd name="connsiteY11" fmla="*/ 1463740 h 1817195"/>
              <a:gd name="connsiteX12" fmla="*/ 84975 w 1703223"/>
              <a:gd name="connsiteY12" fmla="*/ 1329106 h 1817195"/>
              <a:gd name="connsiteX13" fmla="*/ 668394 w 1703223"/>
              <a:gd name="connsiteY13" fmla="*/ 958858 h 1817195"/>
              <a:gd name="connsiteX14" fmla="*/ 163512 w 1703223"/>
              <a:gd name="connsiteY14" fmla="*/ 706416 h 1817195"/>
              <a:gd name="connsiteX15" fmla="*/ 90585 w 1703223"/>
              <a:gd name="connsiteY15" fmla="*/ 633489 h 1817195"/>
              <a:gd name="connsiteX16" fmla="*/ 38854 w 1703223"/>
              <a:gd name="connsiteY16" fmla="*/ 565003 h 1817195"/>
              <a:gd name="connsiteX0" fmla="*/ 221297 w 1654385"/>
              <a:gd name="connsiteY0" fmla="*/ 481928 h 1817195"/>
              <a:gd name="connsiteX1" fmla="*/ 153943 w 1654385"/>
              <a:gd name="connsiteY1" fmla="*/ 268850 h 1817195"/>
              <a:gd name="connsiteX2" fmla="*/ 401000 w 1654385"/>
              <a:gd name="connsiteY2" fmla="*/ 172271 h 1817195"/>
              <a:gd name="connsiteX3" fmla="*/ 501340 w 1654385"/>
              <a:gd name="connsiteY3" fmla="*/ 49203 h 1817195"/>
              <a:gd name="connsiteX4" fmla="*/ 664280 w 1654385"/>
              <a:gd name="connsiteY4" fmla="*/ 16 h 1817195"/>
              <a:gd name="connsiteX5" fmla="*/ 751798 w 1654385"/>
              <a:gd name="connsiteY5" fmla="*/ 44113 h 1817195"/>
              <a:gd name="connsiteX6" fmla="*/ 803336 w 1654385"/>
              <a:gd name="connsiteY6" fmla="*/ 69861 h 1817195"/>
              <a:gd name="connsiteX7" fmla="*/ 1578455 w 1654385"/>
              <a:gd name="connsiteY7" fmla="*/ 443460 h 1817195"/>
              <a:gd name="connsiteX8" fmla="*/ 1525587 w 1654385"/>
              <a:gd name="connsiteY8" fmla="*/ 1382716 h 1817195"/>
              <a:gd name="connsiteX9" fmla="*/ 698095 w 1654385"/>
              <a:gd name="connsiteY9" fmla="*/ 1598377 h 1817195"/>
              <a:gd name="connsiteX10" fmla="*/ 226871 w 1654385"/>
              <a:gd name="connsiteY10" fmla="*/ 1817160 h 1817195"/>
              <a:gd name="connsiteX11" fmla="*/ 58576 w 1654385"/>
              <a:gd name="connsiteY11" fmla="*/ 1463740 h 1817195"/>
              <a:gd name="connsiteX12" fmla="*/ 36137 w 1654385"/>
              <a:gd name="connsiteY12" fmla="*/ 1329106 h 1817195"/>
              <a:gd name="connsiteX13" fmla="*/ 619556 w 1654385"/>
              <a:gd name="connsiteY13" fmla="*/ 958858 h 1817195"/>
              <a:gd name="connsiteX14" fmla="*/ 114674 w 1654385"/>
              <a:gd name="connsiteY14" fmla="*/ 706416 h 1817195"/>
              <a:gd name="connsiteX15" fmla="*/ 41747 w 1654385"/>
              <a:gd name="connsiteY15" fmla="*/ 633489 h 1817195"/>
              <a:gd name="connsiteX16" fmla="*/ 221297 w 1654385"/>
              <a:gd name="connsiteY16" fmla="*/ 481928 h 1817195"/>
              <a:gd name="connsiteX0" fmla="*/ 221297 w 1654385"/>
              <a:gd name="connsiteY0" fmla="*/ 481928 h 1817195"/>
              <a:gd name="connsiteX1" fmla="*/ 153943 w 1654385"/>
              <a:gd name="connsiteY1" fmla="*/ 268850 h 1817195"/>
              <a:gd name="connsiteX2" fmla="*/ 401000 w 1654385"/>
              <a:gd name="connsiteY2" fmla="*/ 172271 h 1817195"/>
              <a:gd name="connsiteX3" fmla="*/ 501340 w 1654385"/>
              <a:gd name="connsiteY3" fmla="*/ 49203 h 1817195"/>
              <a:gd name="connsiteX4" fmla="*/ 664280 w 1654385"/>
              <a:gd name="connsiteY4" fmla="*/ 16 h 1817195"/>
              <a:gd name="connsiteX5" fmla="*/ 751798 w 1654385"/>
              <a:gd name="connsiteY5" fmla="*/ 44113 h 1817195"/>
              <a:gd name="connsiteX6" fmla="*/ 803336 w 1654385"/>
              <a:gd name="connsiteY6" fmla="*/ 69861 h 1817195"/>
              <a:gd name="connsiteX7" fmla="*/ 1578455 w 1654385"/>
              <a:gd name="connsiteY7" fmla="*/ 443460 h 1817195"/>
              <a:gd name="connsiteX8" fmla="*/ 1525587 w 1654385"/>
              <a:gd name="connsiteY8" fmla="*/ 1382716 h 1817195"/>
              <a:gd name="connsiteX9" fmla="*/ 698095 w 1654385"/>
              <a:gd name="connsiteY9" fmla="*/ 1598377 h 1817195"/>
              <a:gd name="connsiteX10" fmla="*/ 226871 w 1654385"/>
              <a:gd name="connsiteY10" fmla="*/ 1817160 h 1817195"/>
              <a:gd name="connsiteX11" fmla="*/ 58576 w 1654385"/>
              <a:gd name="connsiteY11" fmla="*/ 1463740 h 1817195"/>
              <a:gd name="connsiteX12" fmla="*/ 36137 w 1654385"/>
              <a:gd name="connsiteY12" fmla="*/ 1329106 h 1817195"/>
              <a:gd name="connsiteX13" fmla="*/ 619556 w 1654385"/>
              <a:gd name="connsiteY13" fmla="*/ 958858 h 1817195"/>
              <a:gd name="connsiteX14" fmla="*/ 208631 w 1654385"/>
              <a:gd name="connsiteY14" fmla="*/ 706416 h 1817195"/>
              <a:gd name="connsiteX15" fmla="*/ 41747 w 1654385"/>
              <a:gd name="connsiteY15" fmla="*/ 633489 h 1817195"/>
              <a:gd name="connsiteX16" fmla="*/ 221297 w 1654385"/>
              <a:gd name="connsiteY16" fmla="*/ 481928 h 1817195"/>
              <a:gd name="connsiteX0" fmla="*/ 216141 w 1649229"/>
              <a:gd name="connsiteY0" fmla="*/ 481928 h 1817195"/>
              <a:gd name="connsiteX1" fmla="*/ 148787 w 1649229"/>
              <a:gd name="connsiteY1" fmla="*/ 268850 h 1817195"/>
              <a:gd name="connsiteX2" fmla="*/ 395844 w 1649229"/>
              <a:gd name="connsiteY2" fmla="*/ 172271 h 1817195"/>
              <a:gd name="connsiteX3" fmla="*/ 496184 w 1649229"/>
              <a:gd name="connsiteY3" fmla="*/ 49203 h 1817195"/>
              <a:gd name="connsiteX4" fmla="*/ 659124 w 1649229"/>
              <a:gd name="connsiteY4" fmla="*/ 16 h 1817195"/>
              <a:gd name="connsiteX5" fmla="*/ 746642 w 1649229"/>
              <a:gd name="connsiteY5" fmla="*/ 44113 h 1817195"/>
              <a:gd name="connsiteX6" fmla="*/ 798180 w 1649229"/>
              <a:gd name="connsiteY6" fmla="*/ 69861 h 1817195"/>
              <a:gd name="connsiteX7" fmla="*/ 1573299 w 1649229"/>
              <a:gd name="connsiteY7" fmla="*/ 443460 h 1817195"/>
              <a:gd name="connsiteX8" fmla="*/ 1520431 w 1649229"/>
              <a:gd name="connsiteY8" fmla="*/ 1382716 h 1817195"/>
              <a:gd name="connsiteX9" fmla="*/ 692939 w 1649229"/>
              <a:gd name="connsiteY9" fmla="*/ 1598377 h 1817195"/>
              <a:gd name="connsiteX10" fmla="*/ 221715 w 1649229"/>
              <a:gd name="connsiteY10" fmla="*/ 1817160 h 1817195"/>
              <a:gd name="connsiteX11" fmla="*/ 53420 w 1649229"/>
              <a:gd name="connsiteY11" fmla="*/ 1463740 h 1817195"/>
              <a:gd name="connsiteX12" fmla="*/ 30981 w 1649229"/>
              <a:gd name="connsiteY12" fmla="*/ 1329106 h 1817195"/>
              <a:gd name="connsiteX13" fmla="*/ 614400 w 1649229"/>
              <a:gd name="connsiteY13" fmla="*/ 958858 h 1817195"/>
              <a:gd name="connsiteX14" fmla="*/ 203475 w 1649229"/>
              <a:gd name="connsiteY14" fmla="*/ 706416 h 1817195"/>
              <a:gd name="connsiteX15" fmla="*/ 260644 w 1649229"/>
              <a:gd name="connsiteY15" fmla="*/ 623104 h 1817195"/>
              <a:gd name="connsiteX16" fmla="*/ 216141 w 1649229"/>
              <a:gd name="connsiteY16" fmla="*/ 481928 h 1817195"/>
              <a:gd name="connsiteX0" fmla="*/ 209404 w 1642492"/>
              <a:gd name="connsiteY0" fmla="*/ 481928 h 1817195"/>
              <a:gd name="connsiteX1" fmla="*/ 142050 w 1642492"/>
              <a:gd name="connsiteY1" fmla="*/ 268850 h 1817195"/>
              <a:gd name="connsiteX2" fmla="*/ 389107 w 1642492"/>
              <a:gd name="connsiteY2" fmla="*/ 172271 h 1817195"/>
              <a:gd name="connsiteX3" fmla="*/ 489447 w 1642492"/>
              <a:gd name="connsiteY3" fmla="*/ 49203 h 1817195"/>
              <a:gd name="connsiteX4" fmla="*/ 652387 w 1642492"/>
              <a:gd name="connsiteY4" fmla="*/ 16 h 1817195"/>
              <a:gd name="connsiteX5" fmla="*/ 739905 w 1642492"/>
              <a:gd name="connsiteY5" fmla="*/ 44113 h 1817195"/>
              <a:gd name="connsiteX6" fmla="*/ 791443 w 1642492"/>
              <a:gd name="connsiteY6" fmla="*/ 69861 h 1817195"/>
              <a:gd name="connsiteX7" fmla="*/ 1566562 w 1642492"/>
              <a:gd name="connsiteY7" fmla="*/ 443460 h 1817195"/>
              <a:gd name="connsiteX8" fmla="*/ 1513694 w 1642492"/>
              <a:gd name="connsiteY8" fmla="*/ 1382716 h 1817195"/>
              <a:gd name="connsiteX9" fmla="*/ 686202 w 1642492"/>
              <a:gd name="connsiteY9" fmla="*/ 1598377 h 1817195"/>
              <a:gd name="connsiteX10" fmla="*/ 214978 w 1642492"/>
              <a:gd name="connsiteY10" fmla="*/ 1817160 h 1817195"/>
              <a:gd name="connsiteX11" fmla="*/ 46683 w 1642492"/>
              <a:gd name="connsiteY11" fmla="*/ 1463740 h 1817195"/>
              <a:gd name="connsiteX12" fmla="*/ 24244 w 1642492"/>
              <a:gd name="connsiteY12" fmla="*/ 1329106 h 1817195"/>
              <a:gd name="connsiteX13" fmla="*/ 376382 w 1642492"/>
              <a:gd name="connsiteY13" fmla="*/ 1052317 h 1817195"/>
              <a:gd name="connsiteX14" fmla="*/ 196738 w 1642492"/>
              <a:gd name="connsiteY14" fmla="*/ 706416 h 1817195"/>
              <a:gd name="connsiteX15" fmla="*/ 253907 w 1642492"/>
              <a:gd name="connsiteY15" fmla="*/ 623104 h 1817195"/>
              <a:gd name="connsiteX16" fmla="*/ 209404 w 1642492"/>
              <a:gd name="connsiteY16" fmla="*/ 481928 h 1817195"/>
              <a:gd name="connsiteX0" fmla="*/ 209404 w 1642492"/>
              <a:gd name="connsiteY0" fmla="*/ 481928 h 1817195"/>
              <a:gd name="connsiteX1" fmla="*/ 142050 w 1642492"/>
              <a:gd name="connsiteY1" fmla="*/ 268850 h 1817195"/>
              <a:gd name="connsiteX2" fmla="*/ 389107 w 1642492"/>
              <a:gd name="connsiteY2" fmla="*/ 172271 h 1817195"/>
              <a:gd name="connsiteX3" fmla="*/ 489447 w 1642492"/>
              <a:gd name="connsiteY3" fmla="*/ 49203 h 1817195"/>
              <a:gd name="connsiteX4" fmla="*/ 652387 w 1642492"/>
              <a:gd name="connsiteY4" fmla="*/ 16 h 1817195"/>
              <a:gd name="connsiteX5" fmla="*/ 739905 w 1642492"/>
              <a:gd name="connsiteY5" fmla="*/ 44113 h 1817195"/>
              <a:gd name="connsiteX6" fmla="*/ 791443 w 1642492"/>
              <a:gd name="connsiteY6" fmla="*/ 69861 h 1817195"/>
              <a:gd name="connsiteX7" fmla="*/ 1566562 w 1642492"/>
              <a:gd name="connsiteY7" fmla="*/ 443460 h 1817195"/>
              <a:gd name="connsiteX8" fmla="*/ 1513694 w 1642492"/>
              <a:gd name="connsiteY8" fmla="*/ 1382716 h 1817195"/>
              <a:gd name="connsiteX9" fmla="*/ 686202 w 1642492"/>
              <a:gd name="connsiteY9" fmla="*/ 1598377 h 1817195"/>
              <a:gd name="connsiteX10" fmla="*/ 214978 w 1642492"/>
              <a:gd name="connsiteY10" fmla="*/ 1817160 h 1817195"/>
              <a:gd name="connsiteX11" fmla="*/ 46683 w 1642492"/>
              <a:gd name="connsiteY11" fmla="*/ 1463740 h 1817195"/>
              <a:gd name="connsiteX12" fmla="*/ 24244 w 1642492"/>
              <a:gd name="connsiteY12" fmla="*/ 1329106 h 1817195"/>
              <a:gd name="connsiteX13" fmla="*/ 376382 w 1642492"/>
              <a:gd name="connsiteY13" fmla="*/ 1052317 h 1817195"/>
              <a:gd name="connsiteX14" fmla="*/ 175055 w 1642492"/>
              <a:gd name="connsiteY14" fmla="*/ 841412 h 1817195"/>
              <a:gd name="connsiteX15" fmla="*/ 253907 w 1642492"/>
              <a:gd name="connsiteY15" fmla="*/ 623104 h 1817195"/>
              <a:gd name="connsiteX16" fmla="*/ 209404 w 1642492"/>
              <a:gd name="connsiteY16" fmla="*/ 481928 h 1817195"/>
              <a:gd name="connsiteX0" fmla="*/ 209404 w 1642492"/>
              <a:gd name="connsiteY0" fmla="*/ 481928 h 1817195"/>
              <a:gd name="connsiteX1" fmla="*/ 207098 w 1642492"/>
              <a:gd name="connsiteY1" fmla="*/ 144238 h 1817195"/>
              <a:gd name="connsiteX2" fmla="*/ 389107 w 1642492"/>
              <a:gd name="connsiteY2" fmla="*/ 172271 h 1817195"/>
              <a:gd name="connsiteX3" fmla="*/ 489447 w 1642492"/>
              <a:gd name="connsiteY3" fmla="*/ 49203 h 1817195"/>
              <a:gd name="connsiteX4" fmla="*/ 652387 w 1642492"/>
              <a:gd name="connsiteY4" fmla="*/ 16 h 1817195"/>
              <a:gd name="connsiteX5" fmla="*/ 739905 w 1642492"/>
              <a:gd name="connsiteY5" fmla="*/ 44113 h 1817195"/>
              <a:gd name="connsiteX6" fmla="*/ 791443 w 1642492"/>
              <a:gd name="connsiteY6" fmla="*/ 69861 h 1817195"/>
              <a:gd name="connsiteX7" fmla="*/ 1566562 w 1642492"/>
              <a:gd name="connsiteY7" fmla="*/ 443460 h 1817195"/>
              <a:gd name="connsiteX8" fmla="*/ 1513694 w 1642492"/>
              <a:gd name="connsiteY8" fmla="*/ 1382716 h 1817195"/>
              <a:gd name="connsiteX9" fmla="*/ 686202 w 1642492"/>
              <a:gd name="connsiteY9" fmla="*/ 1598377 h 1817195"/>
              <a:gd name="connsiteX10" fmla="*/ 214978 w 1642492"/>
              <a:gd name="connsiteY10" fmla="*/ 1817160 h 1817195"/>
              <a:gd name="connsiteX11" fmla="*/ 46683 w 1642492"/>
              <a:gd name="connsiteY11" fmla="*/ 1463740 h 1817195"/>
              <a:gd name="connsiteX12" fmla="*/ 24244 w 1642492"/>
              <a:gd name="connsiteY12" fmla="*/ 1329106 h 1817195"/>
              <a:gd name="connsiteX13" fmla="*/ 376382 w 1642492"/>
              <a:gd name="connsiteY13" fmla="*/ 1052317 h 1817195"/>
              <a:gd name="connsiteX14" fmla="*/ 175055 w 1642492"/>
              <a:gd name="connsiteY14" fmla="*/ 841412 h 1817195"/>
              <a:gd name="connsiteX15" fmla="*/ 253907 w 1642492"/>
              <a:gd name="connsiteY15" fmla="*/ 623104 h 1817195"/>
              <a:gd name="connsiteX16" fmla="*/ 209404 w 1642492"/>
              <a:gd name="connsiteY16" fmla="*/ 481928 h 1817195"/>
              <a:gd name="connsiteX0" fmla="*/ 209404 w 1642492"/>
              <a:gd name="connsiteY0" fmla="*/ 481928 h 1817195"/>
              <a:gd name="connsiteX1" fmla="*/ 207098 w 1642492"/>
              <a:gd name="connsiteY1" fmla="*/ 144238 h 1817195"/>
              <a:gd name="connsiteX2" fmla="*/ 396334 w 1642492"/>
              <a:gd name="connsiteY2" fmla="*/ 68427 h 1817195"/>
              <a:gd name="connsiteX3" fmla="*/ 489447 w 1642492"/>
              <a:gd name="connsiteY3" fmla="*/ 49203 h 1817195"/>
              <a:gd name="connsiteX4" fmla="*/ 652387 w 1642492"/>
              <a:gd name="connsiteY4" fmla="*/ 16 h 1817195"/>
              <a:gd name="connsiteX5" fmla="*/ 739905 w 1642492"/>
              <a:gd name="connsiteY5" fmla="*/ 44113 h 1817195"/>
              <a:gd name="connsiteX6" fmla="*/ 791443 w 1642492"/>
              <a:gd name="connsiteY6" fmla="*/ 69861 h 1817195"/>
              <a:gd name="connsiteX7" fmla="*/ 1566562 w 1642492"/>
              <a:gd name="connsiteY7" fmla="*/ 443460 h 1817195"/>
              <a:gd name="connsiteX8" fmla="*/ 1513694 w 1642492"/>
              <a:gd name="connsiteY8" fmla="*/ 1382716 h 1817195"/>
              <a:gd name="connsiteX9" fmla="*/ 686202 w 1642492"/>
              <a:gd name="connsiteY9" fmla="*/ 1598377 h 1817195"/>
              <a:gd name="connsiteX10" fmla="*/ 214978 w 1642492"/>
              <a:gd name="connsiteY10" fmla="*/ 1817160 h 1817195"/>
              <a:gd name="connsiteX11" fmla="*/ 46683 w 1642492"/>
              <a:gd name="connsiteY11" fmla="*/ 1463740 h 1817195"/>
              <a:gd name="connsiteX12" fmla="*/ 24244 w 1642492"/>
              <a:gd name="connsiteY12" fmla="*/ 1329106 h 1817195"/>
              <a:gd name="connsiteX13" fmla="*/ 376382 w 1642492"/>
              <a:gd name="connsiteY13" fmla="*/ 1052317 h 1817195"/>
              <a:gd name="connsiteX14" fmla="*/ 175055 w 1642492"/>
              <a:gd name="connsiteY14" fmla="*/ 841412 h 1817195"/>
              <a:gd name="connsiteX15" fmla="*/ 253907 w 1642492"/>
              <a:gd name="connsiteY15" fmla="*/ 623104 h 1817195"/>
              <a:gd name="connsiteX16" fmla="*/ 209404 w 1642492"/>
              <a:gd name="connsiteY16" fmla="*/ 481928 h 1817195"/>
              <a:gd name="connsiteX0" fmla="*/ 209404 w 1640972"/>
              <a:gd name="connsiteY0" fmla="*/ 483828 h 1819095"/>
              <a:gd name="connsiteX1" fmla="*/ 207098 w 1640972"/>
              <a:gd name="connsiteY1" fmla="*/ 146138 h 1819095"/>
              <a:gd name="connsiteX2" fmla="*/ 396334 w 1640972"/>
              <a:gd name="connsiteY2" fmla="*/ 70327 h 1819095"/>
              <a:gd name="connsiteX3" fmla="*/ 489447 w 1640972"/>
              <a:gd name="connsiteY3" fmla="*/ 51103 h 1819095"/>
              <a:gd name="connsiteX4" fmla="*/ 652387 w 1640972"/>
              <a:gd name="connsiteY4" fmla="*/ 1916 h 1819095"/>
              <a:gd name="connsiteX5" fmla="*/ 739905 w 1640972"/>
              <a:gd name="connsiteY5" fmla="*/ 46013 h 1819095"/>
              <a:gd name="connsiteX6" fmla="*/ 813126 w 1640972"/>
              <a:gd name="connsiteY6" fmla="*/ 352138 h 1819095"/>
              <a:gd name="connsiteX7" fmla="*/ 1566562 w 1640972"/>
              <a:gd name="connsiteY7" fmla="*/ 445360 h 1819095"/>
              <a:gd name="connsiteX8" fmla="*/ 1513694 w 1640972"/>
              <a:gd name="connsiteY8" fmla="*/ 1384616 h 1819095"/>
              <a:gd name="connsiteX9" fmla="*/ 686202 w 1640972"/>
              <a:gd name="connsiteY9" fmla="*/ 1600277 h 1819095"/>
              <a:gd name="connsiteX10" fmla="*/ 214978 w 1640972"/>
              <a:gd name="connsiteY10" fmla="*/ 1819060 h 1819095"/>
              <a:gd name="connsiteX11" fmla="*/ 46683 w 1640972"/>
              <a:gd name="connsiteY11" fmla="*/ 1465640 h 1819095"/>
              <a:gd name="connsiteX12" fmla="*/ 24244 w 1640972"/>
              <a:gd name="connsiteY12" fmla="*/ 1331006 h 1819095"/>
              <a:gd name="connsiteX13" fmla="*/ 376382 w 1640972"/>
              <a:gd name="connsiteY13" fmla="*/ 1054217 h 1819095"/>
              <a:gd name="connsiteX14" fmla="*/ 175055 w 1640972"/>
              <a:gd name="connsiteY14" fmla="*/ 843312 h 1819095"/>
              <a:gd name="connsiteX15" fmla="*/ 253907 w 1640972"/>
              <a:gd name="connsiteY15" fmla="*/ 625004 h 1819095"/>
              <a:gd name="connsiteX16" fmla="*/ 209404 w 1640972"/>
              <a:gd name="connsiteY16" fmla="*/ 483828 h 1819095"/>
              <a:gd name="connsiteX0" fmla="*/ 209404 w 1640972"/>
              <a:gd name="connsiteY0" fmla="*/ 483581 h 1818848"/>
              <a:gd name="connsiteX1" fmla="*/ 207098 w 1640972"/>
              <a:gd name="connsiteY1" fmla="*/ 145891 h 1818848"/>
              <a:gd name="connsiteX2" fmla="*/ 396334 w 1640972"/>
              <a:gd name="connsiteY2" fmla="*/ 70080 h 1818848"/>
              <a:gd name="connsiteX3" fmla="*/ 489447 w 1640972"/>
              <a:gd name="connsiteY3" fmla="*/ 50856 h 1818848"/>
              <a:gd name="connsiteX4" fmla="*/ 652387 w 1640972"/>
              <a:gd name="connsiteY4" fmla="*/ 1669 h 1818848"/>
              <a:gd name="connsiteX5" fmla="*/ 732678 w 1640972"/>
              <a:gd name="connsiteY5" fmla="*/ 118456 h 1818848"/>
              <a:gd name="connsiteX6" fmla="*/ 813126 w 1640972"/>
              <a:gd name="connsiteY6" fmla="*/ 351891 h 1818848"/>
              <a:gd name="connsiteX7" fmla="*/ 1566562 w 1640972"/>
              <a:gd name="connsiteY7" fmla="*/ 445113 h 1818848"/>
              <a:gd name="connsiteX8" fmla="*/ 1513694 w 1640972"/>
              <a:gd name="connsiteY8" fmla="*/ 1384369 h 1818848"/>
              <a:gd name="connsiteX9" fmla="*/ 686202 w 1640972"/>
              <a:gd name="connsiteY9" fmla="*/ 1600030 h 1818848"/>
              <a:gd name="connsiteX10" fmla="*/ 214978 w 1640972"/>
              <a:gd name="connsiteY10" fmla="*/ 1818813 h 1818848"/>
              <a:gd name="connsiteX11" fmla="*/ 46683 w 1640972"/>
              <a:gd name="connsiteY11" fmla="*/ 1465393 h 1818848"/>
              <a:gd name="connsiteX12" fmla="*/ 24244 w 1640972"/>
              <a:gd name="connsiteY12" fmla="*/ 1330759 h 1818848"/>
              <a:gd name="connsiteX13" fmla="*/ 376382 w 1640972"/>
              <a:gd name="connsiteY13" fmla="*/ 1053970 h 1818848"/>
              <a:gd name="connsiteX14" fmla="*/ 175055 w 1640972"/>
              <a:gd name="connsiteY14" fmla="*/ 843065 h 1818848"/>
              <a:gd name="connsiteX15" fmla="*/ 253907 w 1640972"/>
              <a:gd name="connsiteY15" fmla="*/ 624757 h 1818848"/>
              <a:gd name="connsiteX16" fmla="*/ 209404 w 1640972"/>
              <a:gd name="connsiteY16" fmla="*/ 483581 h 1818848"/>
              <a:gd name="connsiteX0" fmla="*/ 209404 w 1640972"/>
              <a:gd name="connsiteY0" fmla="*/ 435204 h 1770471"/>
              <a:gd name="connsiteX1" fmla="*/ 207098 w 1640972"/>
              <a:gd name="connsiteY1" fmla="*/ 97514 h 1770471"/>
              <a:gd name="connsiteX2" fmla="*/ 396334 w 1640972"/>
              <a:gd name="connsiteY2" fmla="*/ 21703 h 1770471"/>
              <a:gd name="connsiteX3" fmla="*/ 489447 w 1640972"/>
              <a:gd name="connsiteY3" fmla="*/ 2479 h 1770471"/>
              <a:gd name="connsiteX4" fmla="*/ 652387 w 1640972"/>
              <a:gd name="connsiteY4" fmla="*/ 67519 h 1770471"/>
              <a:gd name="connsiteX5" fmla="*/ 732678 w 1640972"/>
              <a:gd name="connsiteY5" fmla="*/ 70079 h 1770471"/>
              <a:gd name="connsiteX6" fmla="*/ 813126 w 1640972"/>
              <a:gd name="connsiteY6" fmla="*/ 303514 h 1770471"/>
              <a:gd name="connsiteX7" fmla="*/ 1566562 w 1640972"/>
              <a:gd name="connsiteY7" fmla="*/ 396736 h 1770471"/>
              <a:gd name="connsiteX8" fmla="*/ 1513694 w 1640972"/>
              <a:gd name="connsiteY8" fmla="*/ 1335992 h 1770471"/>
              <a:gd name="connsiteX9" fmla="*/ 686202 w 1640972"/>
              <a:gd name="connsiteY9" fmla="*/ 1551653 h 1770471"/>
              <a:gd name="connsiteX10" fmla="*/ 214978 w 1640972"/>
              <a:gd name="connsiteY10" fmla="*/ 1770436 h 1770471"/>
              <a:gd name="connsiteX11" fmla="*/ 46683 w 1640972"/>
              <a:gd name="connsiteY11" fmla="*/ 1417016 h 1770471"/>
              <a:gd name="connsiteX12" fmla="*/ 24244 w 1640972"/>
              <a:gd name="connsiteY12" fmla="*/ 1282382 h 1770471"/>
              <a:gd name="connsiteX13" fmla="*/ 376382 w 1640972"/>
              <a:gd name="connsiteY13" fmla="*/ 1005593 h 1770471"/>
              <a:gd name="connsiteX14" fmla="*/ 175055 w 1640972"/>
              <a:gd name="connsiteY14" fmla="*/ 794688 h 1770471"/>
              <a:gd name="connsiteX15" fmla="*/ 253907 w 1640972"/>
              <a:gd name="connsiteY15" fmla="*/ 576380 h 1770471"/>
              <a:gd name="connsiteX16" fmla="*/ 209404 w 1640972"/>
              <a:gd name="connsiteY16" fmla="*/ 435204 h 1770471"/>
              <a:gd name="connsiteX0" fmla="*/ 209404 w 1632411"/>
              <a:gd name="connsiteY0" fmla="*/ 435204 h 1770471"/>
              <a:gd name="connsiteX1" fmla="*/ 207098 w 1632411"/>
              <a:gd name="connsiteY1" fmla="*/ 97514 h 1770471"/>
              <a:gd name="connsiteX2" fmla="*/ 396334 w 1632411"/>
              <a:gd name="connsiteY2" fmla="*/ 21703 h 1770471"/>
              <a:gd name="connsiteX3" fmla="*/ 489447 w 1632411"/>
              <a:gd name="connsiteY3" fmla="*/ 2479 h 1770471"/>
              <a:gd name="connsiteX4" fmla="*/ 652387 w 1632411"/>
              <a:gd name="connsiteY4" fmla="*/ 67519 h 1770471"/>
              <a:gd name="connsiteX5" fmla="*/ 732678 w 1632411"/>
              <a:gd name="connsiteY5" fmla="*/ 70079 h 1770471"/>
              <a:gd name="connsiteX6" fmla="*/ 813126 w 1632411"/>
              <a:gd name="connsiteY6" fmla="*/ 303514 h 1770471"/>
              <a:gd name="connsiteX7" fmla="*/ 936477 w 1632411"/>
              <a:gd name="connsiteY7" fmla="*/ 245718 h 1770471"/>
              <a:gd name="connsiteX8" fmla="*/ 1566562 w 1632411"/>
              <a:gd name="connsiteY8" fmla="*/ 396736 h 1770471"/>
              <a:gd name="connsiteX9" fmla="*/ 1513694 w 1632411"/>
              <a:gd name="connsiteY9" fmla="*/ 1335992 h 1770471"/>
              <a:gd name="connsiteX10" fmla="*/ 686202 w 1632411"/>
              <a:gd name="connsiteY10" fmla="*/ 1551653 h 1770471"/>
              <a:gd name="connsiteX11" fmla="*/ 214978 w 1632411"/>
              <a:gd name="connsiteY11" fmla="*/ 1770436 h 1770471"/>
              <a:gd name="connsiteX12" fmla="*/ 46683 w 1632411"/>
              <a:gd name="connsiteY12" fmla="*/ 1417016 h 1770471"/>
              <a:gd name="connsiteX13" fmla="*/ 24244 w 1632411"/>
              <a:gd name="connsiteY13" fmla="*/ 1282382 h 1770471"/>
              <a:gd name="connsiteX14" fmla="*/ 376382 w 1632411"/>
              <a:gd name="connsiteY14" fmla="*/ 1005593 h 1770471"/>
              <a:gd name="connsiteX15" fmla="*/ 175055 w 1632411"/>
              <a:gd name="connsiteY15" fmla="*/ 794688 h 1770471"/>
              <a:gd name="connsiteX16" fmla="*/ 253907 w 1632411"/>
              <a:gd name="connsiteY16" fmla="*/ 576380 h 1770471"/>
              <a:gd name="connsiteX17" fmla="*/ 209404 w 1632411"/>
              <a:gd name="connsiteY17" fmla="*/ 435204 h 1770471"/>
              <a:gd name="connsiteX0" fmla="*/ 209404 w 1674015"/>
              <a:gd name="connsiteY0" fmla="*/ 435204 h 1770471"/>
              <a:gd name="connsiteX1" fmla="*/ 207098 w 1674015"/>
              <a:gd name="connsiteY1" fmla="*/ 97514 h 1770471"/>
              <a:gd name="connsiteX2" fmla="*/ 396334 w 1674015"/>
              <a:gd name="connsiteY2" fmla="*/ 21703 h 1770471"/>
              <a:gd name="connsiteX3" fmla="*/ 489447 w 1674015"/>
              <a:gd name="connsiteY3" fmla="*/ 2479 h 1770471"/>
              <a:gd name="connsiteX4" fmla="*/ 652387 w 1674015"/>
              <a:gd name="connsiteY4" fmla="*/ 67519 h 1770471"/>
              <a:gd name="connsiteX5" fmla="*/ 732678 w 1674015"/>
              <a:gd name="connsiteY5" fmla="*/ 70079 h 1770471"/>
              <a:gd name="connsiteX6" fmla="*/ 813126 w 1674015"/>
              <a:gd name="connsiteY6" fmla="*/ 303514 h 1770471"/>
              <a:gd name="connsiteX7" fmla="*/ 936477 w 1674015"/>
              <a:gd name="connsiteY7" fmla="*/ 245718 h 1770471"/>
              <a:gd name="connsiteX8" fmla="*/ 1566562 w 1674015"/>
              <a:gd name="connsiteY8" fmla="*/ 396736 h 1770471"/>
              <a:gd name="connsiteX9" fmla="*/ 1585969 w 1674015"/>
              <a:gd name="connsiteY9" fmla="*/ 1377529 h 1770471"/>
              <a:gd name="connsiteX10" fmla="*/ 686202 w 1674015"/>
              <a:gd name="connsiteY10" fmla="*/ 1551653 h 1770471"/>
              <a:gd name="connsiteX11" fmla="*/ 214978 w 1674015"/>
              <a:gd name="connsiteY11" fmla="*/ 1770436 h 1770471"/>
              <a:gd name="connsiteX12" fmla="*/ 46683 w 1674015"/>
              <a:gd name="connsiteY12" fmla="*/ 1417016 h 1770471"/>
              <a:gd name="connsiteX13" fmla="*/ 24244 w 1674015"/>
              <a:gd name="connsiteY13" fmla="*/ 1282382 h 1770471"/>
              <a:gd name="connsiteX14" fmla="*/ 376382 w 1674015"/>
              <a:gd name="connsiteY14" fmla="*/ 1005593 h 1770471"/>
              <a:gd name="connsiteX15" fmla="*/ 175055 w 1674015"/>
              <a:gd name="connsiteY15" fmla="*/ 794688 h 1770471"/>
              <a:gd name="connsiteX16" fmla="*/ 253907 w 1674015"/>
              <a:gd name="connsiteY16" fmla="*/ 576380 h 1770471"/>
              <a:gd name="connsiteX17" fmla="*/ 209404 w 1674015"/>
              <a:gd name="connsiteY17" fmla="*/ 435204 h 1770471"/>
              <a:gd name="connsiteX0" fmla="*/ 209404 w 1673508"/>
              <a:gd name="connsiteY0" fmla="*/ 435204 h 1773799"/>
              <a:gd name="connsiteX1" fmla="*/ 207098 w 1673508"/>
              <a:gd name="connsiteY1" fmla="*/ 97514 h 1773799"/>
              <a:gd name="connsiteX2" fmla="*/ 396334 w 1673508"/>
              <a:gd name="connsiteY2" fmla="*/ 21703 h 1773799"/>
              <a:gd name="connsiteX3" fmla="*/ 489447 w 1673508"/>
              <a:gd name="connsiteY3" fmla="*/ 2479 h 1773799"/>
              <a:gd name="connsiteX4" fmla="*/ 652387 w 1673508"/>
              <a:gd name="connsiteY4" fmla="*/ 67519 h 1773799"/>
              <a:gd name="connsiteX5" fmla="*/ 732678 w 1673508"/>
              <a:gd name="connsiteY5" fmla="*/ 70079 h 1773799"/>
              <a:gd name="connsiteX6" fmla="*/ 813126 w 1673508"/>
              <a:gd name="connsiteY6" fmla="*/ 303514 h 1773799"/>
              <a:gd name="connsiteX7" fmla="*/ 936477 w 1673508"/>
              <a:gd name="connsiteY7" fmla="*/ 245718 h 1773799"/>
              <a:gd name="connsiteX8" fmla="*/ 1566562 w 1673508"/>
              <a:gd name="connsiteY8" fmla="*/ 396736 h 1773799"/>
              <a:gd name="connsiteX9" fmla="*/ 1585969 w 1673508"/>
              <a:gd name="connsiteY9" fmla="*/ 1377529 h 1773799"/>
              <a:gd name="connsiteX10" fmla="*/ 693430 w 1673508"/>
              <a:gd name="connsiteY10" fmla="*/ 1582806 h 1773799"/>
              <a:gd name="connsiteX11" fmla="*/ 214978 w 1673508"/>
              <a:gd name="connsiteY11" fmla="*/ 1770436 h 1773799"/>
              <a:gd name="connsiteX12" fmla="*/ 46683 w 1673508"/>
              <a:gd name="connsiteY12" fmla="*/ 1417016 h 1773799"/>
              <a:gd name="connsiteX13" fmla="*/ 24244 w 1673508"/>
              <a:gd name="connsiteY13" fmla="*/ 1282382 h 1773799"/>
              <a:gd name="connsiteX14" fmla="*/ 376382 w 1673508"/>
              <a:gd name="connsiteY14" fmla="*/ 1005593 h 1773799"/>
              <a:gd name="connsiteX15" fmla="*/ 175055 w 1673508"/>
              <a:gd name="connsiteY15" fmla="*/ 794688 h 1773799"/>
              <a:gd name="connsiteX16" fmla="*/ 253907 w 1673508"/>
              <a:gd name="connsiteY16" fmla="*/ 576380 h 1773799"/>
              <a:gd name="connsiteX17" fmla="*/ 209404 w 1673508"/>
              <a:gd name="connsiteY17" fmla="*/ 435204 h 1773799"/>
              <a:gd name="connsiteX0" fmla="*/ 209404 w 1633191"/>
              <a:gd name="connsiteY0" fmla="*/ 435204 h 1773865"/>
              <a:gd name="connsiteX1" fmla="*/ 207098 w 1633191"/>
              <a:gd name="connsiteY1" fmla="*/ 97514 h 1773865"/>
              <a:gd name="connsiteX2" fmla="*/ 396334 w 1633191"/>
              <a:gd name="connsiteY2" fmla="*/ 21703 h 1773865"/>
              <a:gd name="connsiteX3" fmla="*/ 489447 w 1633191"/>
              <a:gd name="connsiteY3" fmla="*/ 2479 h 1773865"/>
              <a:gd name="connsiteX4" fmla="*/ 652387 w 1633191"/>
              <a:gd name="connsiteY4" fmla="*/ 67519 h 1773865"/>
              <a:gd name="connsiteX5" fmla="*/ 732678 w 1633191"/>
              <a:gd name="connsiteY5" fmla="*/ 70079 h 1773865"/>
              <a:gd name="connsiteX6" fmla="*/ 813126 w 1633191"/>
              <a:gd name="connsiteY6" fmla="*/ 303514 h 1773865"/>
              <a:gd name="connsiteX7" fmla="*/ 936477 w 1633191"/>
              <a:gd name="connsiteY7" fmla="*/ 245718 h 1773865"/>
              <a:gd name="connsiteX8" fmla="*/ 1566562 w 1633191"/>
              <a:gd name="connsiteY8" fmla="*/ 396736 h 1773865"/>
              <a:gd name="connsiteX9" fmla="*/ 1585969 w 1633191"/>
              <a:gd name="connsiteY9" fmla="*/ 1377529 h 1773865"/>
              <a:gd name="connsiteX10" fmla="*/ 1312309 w 1633191"/>
              <a:gd name="connsiteY10" fmla="*/ 1356839 h 1773865"/>
              <a:gd name="connsiteX11" fmla="*/ 693430 w 1633191"/>
              <a:gd name="connsiteY11" fmla="*/ 1582806 h 1773865"/>
              <a:gd name="connsiteX12" fmla="*/ 214978 w 1633191"/>
              <a:gd name="connsiteY12" fmla="*/ 1770436 h 1773865"/>
              <a:gd name="connsiteX13" fmla="*/ 46683 w 1633191"/>
              <a:gd name="connsiteY13" fmla="*/ 1417016 h 1773865"/>
              <a:gd name="connsiteX14" fmla="*/ 24244 w 1633191"/>
              <a:gd name="connsiteY14" fmla="*/ 1282382 h 1773865"/>
              <a:gd name="connsiteX15" fmla="*/ 376382 w 1633191"/>
              <a:gd name="connsiteY15" fmla="*/ 1005593 h 1773865"/>
              <a:gd name="connsiteX16" fmla="*/ 175055 w 1633191"/>
              <a:gd name="connsiteY16" fmla="*/ 794688 h 1773865"/>
              <a:gd name="connsiteX17" fmla="*/ 253907 w 1633191"/>
              <a:gd name="connsiteY17" fmla="*/ 576380 h 1773865"/>
              <a:gd name="connsiteX18" fmla="*/ 209404 w 1633191"/>
              <a:gd name="connsiteY18" fmla="*/ 435204 h 1773865"/>
              <a:gd name="connsiteX0" fmla="*/ 209404 w 1633191"/>
              <a:gd name="connsiteY0" fmla="*/ 435204 h 1773865"/>
              <a:gd name="connsiteX1" fmla="*/ 207098 w 1633191"/>
              <a:gd name="connsiteY1" fmla="*/ 97514 h 1773865"/>
              <a:gd name="connsiteX2" fmla="*/ 396334 w 1633191"/>
              <a:gd name="connsiteY2" fmla="*/ 21703 h 1773865"/>
              <a:gd name="connsiteX3" fmla="*/ 489447 w 1633191"/>
              <a:gd name="connsiteY3" fmla="*/ 2479 h 1773865"/>
              <a:gd name="connsiteX4" fmla="*/ 652387 w 1633191"/>
              <a:gd name="connsiteY4" fmla="*/ 67519 h 1773865"/>
              <a:gd name="connsiteX5" fmla="*/ 732678 w 1633191"/>
              <a:gd name="connsiteY5" fmla="*/ 70079 h 1773865"/>
              <a:gd name="connsiteX6" fmla="*/ 813126 w 1633191"/>
              <a:gd name="connsiteY6" fmla="*/ 303514 h 1773865"/>
              <a:gd name="connsiteX7" fmla="*/ 936477 w 1633191"/>
              <a:gd name="connsiteY7" fmla="*/ 245718 h 1773865"/>
              <a:gd name="connsiteX8" fmla="*/ 1566562 w 1633191"/>
              <a:gd name="connsiteY8" fmla="*/ 396736 h 1773865"/>
              <a:gd name="connsiteX9" fmla="*/ 1585969 w 1633191"/>
              <a:gd name="connsiteY9" fmla="*/ 1377529 h 1773865"/>
              <a:gd name="connsiteX10" fmla="*/ 1312309 w 1633191"/>
              <a:gd name="connsiteY10" fmla="*/ 1356839 h 1773865"/>
              <a:gd name="connsiteX11" fmla="*/ 693430 w 1633191"/>
              <a:gd name="connsiteY11" fmla="*/ 1582806 h 1773865"/>
              <a:gd name="connsiteX12" fmla="*/ 214978 w 1633191"/>
              <a:gd name="connsiteY12" fmla="*/ 1770436 h 1773865"/>
              <a:gd name="connsiteX13" fmla="*/ 46683 w 1633191"/>
              <a:gd name="connsiteY13" fmla="*/ 1417016 h 1773865"/>
              <a:gd name="connsiteX14" fmla="*/ 24244 w 1633191"/>
              <a:gd name="connsiteY14" fmla="*/ 1282382 h 1773865"/>
              <a:gd name="connsiteX15" fmla="*/ 376382 w 1633191"/>
              <a:gd name="connsiteY15" fmla="*/ 1005593 h 1773865"/>
              <a:gd name="connsiteX16" fmla="*/ 175055 w 1633191"/>
              <a:gd name="connsiteY16" fmla="*/ 794688 h 1773865"/>
              <a:gd name="connsiteX17" fmla="*/ 253907 w 1633191"/>
              <a:gd name="connsiteY17" fmla="*/ 576380 h 1773865"/>
              <a:gd name="connsiteX18" fmla="*/ 209404 w 1633191"/>
              <a:gd name="connsiteY18" fmla="*/ 435204 h 1773865"/>
              <a:gd name="connsiteX0" fmla="*/ 185161 w 1608948"/>
              <a:gd name="connsiteY0" fmla="*/ 435204 h 1775863"/>
              <a:gd name="connsiteX1" fmla="*/ 182855 w 1608948"/>
              <a:gd name="connsiteY1" fmla="*/ 97514 h 1775863"/>
              <a:gd name="connsiteX2" fmla="*/ 372091 w 1608948"/>
              <a:gd name="connsiteY2" fmla="*/ 21703 h 1775863"/>
              <a:gd name="connsiteX3" fmla="*/ 465204 w 1608948"/>
              <a:gd name="connsiteY3" fmla="*/ 2479 h 1775863"/>
              <a:gd name="connsiteX4" fmla="*/ 628144 w 1608948"/>
              <a:gd name="connsiteY4" fmla="*/ 67519 h 1775863"/>
              <a:gd name="connsiteX5" fmla="*/ 708435 w 1608948"/>
              <a:gd name="connsiteY5" fmla="*/ 70079 h 1775863"/>
              <a:gd name="connsiteX6" fmla="*/ 788883 w 1608948"/>
              <a:gd name="connsiteY6" fmla="*/ 303514 h 1775863"/>
              <a:gd name="connsiteX7" fmla="*/ 912234 w 1608948"/>
              <a:gd name="connsiteY7" fmla="*/ 245718 h 1775863"/>
              <a:gd name="connsiteX8" fmla="*/ 1542319 w 1608948"/>
              <a:gd name="connsiteY8" fmla="*/ 396736 h 1775863"/>
              <a:gd name="connsiteX9" fmla="*/ 1561726 w 1608948"/>
              <a:gd name="connsiteY9" fmla="*/ 1377529 h 1775863"/>
              <a:gd name="connsiteX10" fmla="*/ 1288066 w 1608948"/>
              <a:gd name="connsiteY10" fmla="*/ 1356839 h 1775863"/>
              <a:gd name="connsiteX11" fmla="*/ 669187 w 1608948"/>
              <a:gd name="connsiteY11" fmla="*/ 1582806 h 1775863"/>
              <a:gd name="connsiteX12" fmla="*/ 190735 w 1608948"/>
              <a:gd name="connsiteY12" fmla="*/ 1770436 h 1775863"/>
              <a:gd name="connsiteX13" fmla="*/ 354906 w 1608948"/>
              <a:gd name="connsiteY13" fmla="*/ 1365094 h 1775863"/>
              <a:gd name="connsiteX14" fmla="*/ 1 w 1608948"/>
              <a:gd name="connsiteY14" fmla="*/ 1282382 h 1775863"/>
              <a:gd name="connsiteX15" fmla="*/ 352139 w 1608948"/>
              <a:gd name="connsiteY15" fmla="*/ 1005593 h 1775863"/>
              <a:gd name="connsiteX16" fmla="*/ 150812 w 1608948"/>
              <a:gd name="connsiteY16" fmla="*/ 794688 h 1775863"/>
              <a:gd name="connsiteX17" fmla="*/ 229664 w 1608948"/>
              <a:gd name="connsiteY17" fmla="*/ 576380 h 1775863"/>
              <a:gd name="connsiteX18" fmla="*/ 185161 w 1608948"/>
              <a:gd name="connsiteY18" fmla="*/ 435204 h 1775863"/>
              <a:gd name="connsiteX0" fmla="*/ 71275 w 1495062"/>
              <a:gd name="connsiteY0" fmla="*/ 435204 h 1775863"/>
              <a:gd name="connsiteX1" fmla="*/ 68969 w 1495062"/>
              <a:gd name="connsiteY1" fmla="*/ 97514 h 1775863"/>
              <a:gd name="connsiteX2" fmla="*/ 258205 w 1495062"/>
              <a:gd name="connsiteY2" fmla="*/ 21703 h 1775863"/>
              <a:gd name="connsiteX3" fmla="*/ 351318 w 1495062"/>
              <a:gd name="connsiteY3" fmla="*/ 2479 h 1775863"/>
              <a:gd name="connsiteX4" fmla="*/ 514258 w 1495062"/>
              <a:gd name="connsiteY4" fmla="*/ 67519 h 1775863"/>
              <a:gd name="connsiteX5" fmla="*/ 594549 w 1495062"/>
              <a:gd name="connsiteY5" fmla="*/ 70079 h 1775863"/>
              <a:gd name="connsiteX6" fmla="*/ 674997 w 1495062"/>
              <a:gd name="connsiteY6" fmla="*/ 303514 h 1775863"/>
              <a:gd name="connsiteX7" fmla="*/ 798348 w 1495062"/>
              <a:gd name="connsiteY7" fmla="*/ 245718 h 1775863"/>
              <a:gd name="connsiteX8" fmla="*/ 1428433 w 1495062"/>
              <a:gd name="connsiteY8" fmla="*/ 396736 h 1775863"/>
              <a:gd name="connsiteX9" fmla="*/ 1447840 w 1495062"/>
              <a:gd name="connsiteY9" fmla="*/ 1377529 h 1775863"/>
              <a:gd name="connsiteX10" fmla="*/ 1174180 w 1495062"/>
              <a:gd name="connsiteY10" fmla="*/ 1356839 h 1775863"/>
              <a:gd name="connsiteX11" fmla="*/ 555301 w 1495062"/>
              <a:gd name="connsiteY11" fmla="*/ 1582806 h 1775863"/>
              <a:gd name="connsiteX12" fmla="*/ 76849 w 1495062"/>
              <a:gd name="connsiteY12" fmla="*/ 1770436 h 1775863"/>
              <a:gd name="connsiteX13" fmla="*/ 241020 w 1495062"/>
              <a:gd name="connsiteY13" fmla="*/ 1365094 h 1775863"/>
              <a:gd name="connsiteX14" fmla="*/ 254719 w 1495062"/>
              <a:gd name="connsiteY14" fmla="*/ 1240845 h 1775863"/>
              <a:gd name="connsiteX15" fmla="*/ 238253 w 1495062"/>
              <a:gd name="connsiteY15" fmla="*/ 1005593 h 1775863"/>
              <a:gd name="connsiteX16" fmla="*/ 36926 w 1495062"/>
              <a:gd name="connsiteY16" fmla="*/ 794688 h 1775863"/>
              <a:gd name="connsiteX17" fmla="*/ 115778 w 1495062"/>
              <a:gd name="connsiteY17" fmla="*/ 576380 h 1775863"/>
              <a:gd name="connsiteX18" fmla="*/ 71275 w 1495062"/>
              <a:gd name="connsiteY18" fmla="*/ 435204 h 1775863"/>
              <a:gd name="connsiteX0" fmla="*/ 71275 w 1495062"/>
              <a:gd name="connsiteY0" fmla="*/ 435204 h 1624316"/>
              <a:gd name="connsiteX1" fmla="*/ 68969 w 1495062"/>
              <a:gd name="connsiteY1" fmla="*/ 97514 h 1624316"/>
              <a:gd name="connsiteX2" fmla="*/ 258205 w 1495062"/>
              <a:gd name="connsiteY2" fmla="*/ 21703 h 1624316"/>
              <a:gd name="connsiteX3" fmla="*/ 351318 w 1495062"/>
              <a:gd name="connsiteY3" fmla="*/ 2479 h 1624316"/>
              <a:gd name="connsiteX4" fmla="*/ 514258 w 1495062"/>
              <a:gd name="connsiteY4" fmla="*/ 67519 h 1624316"/>
              <a:gd name="connsiteX5" fmla="*/ 594549 w 1495062"/>
              <a:gd name="connsiteY5" fmla="*/ 70079 h 1624316"/>
              <a:gd name="connsiteX6" fmla="*/ 674997 w 1495062"/>
              <a:gd name="connsiteY6" fmla="*/ 303514 h 1624316"/>
              <a:gd name="connsiteX7" fmla="*/ 798348 w 1495062"/>
              <a:gd name="connsiteY7" fmla="*/ 245718 h 1624316"/>
              <a:gd name="connsiteX8" fmla="*/ 1428433 w 1495062"/>
              <a:gd name="connsiteY8" fmla="*/ 396736 h 1624316"/>
              <a:gd name="connsiteX9" fmla="*/ 1447840 w 1495062"/>
              <a:gd name="connsiteY9" fmla="*/ 1377529 h 1624316"/>
              <a:gd name="connsiteX10" fmla="*/ 1174180 w 1495062"/>
              <a:gd name="connsiteY10" fmla="*/ 1356839 h 1624316"/>
              <a:gd name="connsiteX11" fmla="*/ 555301 w 1495062"/>
              <a:gd name="connsiteY11" fmla="*/ 1582806 h 1624316"/>
              <a:gd name="connsiteX12" fmla="*/ 228627 w 1495062"/>
              <a:gd name="connsiteY12" fmla="*/ 1604287 h 1624316"/>
              <a:gd name="connsiteX13" fmla="*/ 241020 w 1495062"/>
              <a:gd name="connsiteY13" fmla="*/ 1365094 h 1624316"/>
              <a:gd name="connsiteX14" fmla="*/ 254719 w 1495062"/>
              <a:gd name="connsiteY14" fmla="*/ 1240845 h 1624316"/>
              <a:gd name="connsiteX15" fmla="*/ 238253 w 1495062"/>
              <a:gd name="connsiteY15" fmla="*/ 1005593 h 1624316"/>
              <a:gd name="connsiteX16" fmla="*/ 36926 w 1495062"/>
              <a:gd name="connsiteY16" fmla="*/ 794688 h 1624316"/>
              <a:gd name="connsiteX17" fmla="*/ 115778 w 1495062"/>
              <a:gd name="connsiteY17" fmla="*/ 576380 h 1624316"/>
              <a:gd name="connsiteX18" fmla="*/ 71275 w 1495062"/>
              <a:gd name="connsiteY18" fmla="*/ 435204 h 1624316"/>
              <a:gd name="connsiteX0" fmla="*/ 71275 w 1495062"/>
              <a:gd name="connsiteY0" fmla="*/ 435204 h 1787146"/>
              <a:gd name="connsiteX1" fmla="*/ 68969 w 1495062"/>
              <a:gd name="connsiteY1" fmla="*/ 97514 h 1787146"/>
              <a:gd name="connsiteX2" fmla="*/ 258205 w 1495062"/>
              <a:gd name="connsiteY2" fmla="*/ 21703 h 1787146"/>
              <a:gd name="connsiteX3" fmla="*/ 351318 w 1495062"/>
              <a:gd name="connsiteY3" fmla="*/ 2479 h 1787146"/>
              <a:gd name="connsiteX4" fmla="*/ 514258 w 1495062"/>
              <a:gd name="connsiteY4" fmla="*/ 67519 h 1787146"/>
              <a:gd name="connsiteX5" fmla="*/ 594549 w 1495062"/>
              <a:gd name="connsiteY5" fmla="*/ 70079 h 1787146"/>
              <a:gd name="connsiteX6" fmla="*/ 674997 w 1495062"/>
              <a:gd name="connsiteY6" fmla="*/ 303514 h 1787146"/>
              <a:gd name="connsiteX7" fmla="*/ 798348 w 1495062"/>
              <a:gd name="connsiteY7" fmla="*/ 245718 h 1787146"/>
              <a:gd name="connsiteX8" fmla="*/ 1428433 w 1495062"/>
              <a:gd name="connsiteY8" fmla="*/ 396736 h 1787146"/>
              <a:gd name="connsiteX9" fmla="*/ 1447840 w 1495062"/>
              <a:gd name="connsiteY9" fmla="*/ 1377529 h 1787146"/>
              <a:gd name="connsiteX10" fmla="*/ 1174180 w 1495062"/>
              <a:gd name="connsiteY10" fmla="*/ 1356839 h 1787146"/>
              <a:gd name="connsiteX11" fmla="*/ 1080221 w 1495062"/>
              <a:gd name="connsiteY11" fmla="*/ 1782598 h 1787146"/>
              <a:gd name="connsiteX12" fmla="*/ 555301 w 1495062"/>
              <a:gd name="connsiteY12" fmla="*/ 1582806 h 1787146"/>
              <a:gd name="connsiteX13" fmla="*/ 228627 w 1495062"/>
              <a:gd name="connsiteY13" fmla="*/ 1604287 h 1787146"/>
              <a:gd name="connsiteX14" fmla="*/ 241020 w 1495062"/>
              <a:gd name="connsiteY14" fmla="*/ 1365094 h 1787146"/>
              <a:gd name="connsiteX15" fmla="*/ 254719 w 1495062"/>
              <a:gd name="connsiteY15" fmla="*/ 1240845 h 1787146"/>
              <a:gd name="connsiteX16" fmla="*/ 238253 w 1495062"/>
              <a:gd name="connsiteY16" fmla="*/ 1005593 h 1787146"/>
              <a:gd name="connsiteX17" fmla="*/ 36926 w 1495062"/>
              <a:gd name="connsiteY17" fmla="*/ 794688 h 1787146"/>
              <a:gd name="connsiteX18" fmla="*/ 115778 w 1495062"/>
              <a:gd name="connsiteY18" fmla="*/ 576380 h 1787146"/>
              <a:gd name="connsiteX19" fmla="*/ 71275 w 1495062"/>
              <a:gd name="connsiteY19" fmla="*/ 435204 h 1787146"/>
              <a:gd name="connsiteX0" fmla="*/ 71275 w 1495062"/>
              <a:gd name="connsiteY0" fmla="*/ 435204 h 1788669"/>
              <a:gd name="connsiteX1" fmla="*/ 68969 w 1495062"/>
              <a:gd name="connsiteY1" fmla="*/ 97514 h 1788669"/>
              <a:gd name="connsiteX2" fmla="*/ 258205 w 1495062"/>
              <a:gd name="connsiteY2" fmla="*/ 21703 h 1788669"/>
              <a:gd name="connsiteX3" fmla="*/ 351318 w 1495062"/>
              <a:gd name="connsiteY3" fmla="*/ 2479 h 1788669"/>
              <a:gd name="connsiteX4" fmla="*/ 514258 w 1495062"/>
              <a:gd name="connsiteY4" fmla="*/ 67519 h 1788669"/>
              <a:gd name="connsiteX5" fmla="*/ 594549 w 1495062"/>
              <a:gd name="connsiteY5" fmla="*/ 70079 h 1788669"/>
              <a:gd name="connsiteX6" fmla="*/ 674997 w 1495062"/>
              <a:gd name="connsiteY6" fmla="*/ 303514 h 1788669"/>
              <a:gd name="connsiteX7" fmla="*/ 798348 w 1495062"/>
              <a:gd name="connsiteY7" fmla="*/ 245718 h 1788669"/>
              <a:gd name="connsiteX8" fmla="*/ 1428433 w 1495062"/>
              <a:gd name="connsiteY8" fmla="*/ 396736 h 1788669"/>
              <a:gd name="connsiteX9" fmla="*/ 1447840 w 1495062"/>
              <a:gd name="connsiteY9" fmla="*/ 1377529 h 1788669"/>
              <a:gd name="connsiteX10" fmla="*/ 1174180 w 1495062"/>
              <a:gd name="connsiteY10" fmla="*/ 1356839 h 1788669"/>
              <a:gd name="connsiteX11" fmla="*/ 1080221 w 1495062"/>
              <a:gd name="connsiteY11" fmla="*/ 1782598 h 1788669"/>
              <a:gd name="connsiteX12" fmla="*/ 834485 w 1495062"/>
              <a:gd name="connsiteY12" fmla="*/ 1522988 h 1788669"/>
              <a:gd name="connsiteX13" fmla="*/ 555301 w 1495062"/>
              <a:gd name="connsiteY13" fmla="*/ 1582806 h 1788669"/>
              <a:gd name="connsiteX14" fmla="*/ 228627 w 1495062"/>
              <a:gd name="connsiteY14" fmla="*/ 1604287 h 1788669"/>
              <a:gd name="connsiteX15" fmla="*/ 241020 w 1495062"/>
              <a:gd name="connsiteY15" fmla="*/ 1365094 h 1788669"/>
              <a:gd name="connsiteX16" fmla="*/ 254719 w 1495062"/>
              <a:gd name="connsiteY16" fmla="*/ 1240845 h 1788669"/>
              <a:gd name="connsiteX17" fmla="*/ 238253 w 1495062"/>
              <a:gd name="connsiteY17" fmla="*/ 1005593 h 1788669"/>
              <a:gd name="connsiteX18" fmla="*/ 36926 w 1495062"/>
              <a:gd name="connsiteY18" fmla="*/ 794688 h 1788669"/>
              <a:gd name="connsiteX19" fmla="*/ 115778 w 1495062"/>
              <a:gd name="connsiteY19" fmla="*/ 576380 h 1788669"/>
              <a:gd name="connsiteX20" fmla="*/ 71275 w 1495062"/>
              <a:gd name="connsiteY20" fmla="*/ 435204 h 1788669"/>
              <a:gd name="connsiteX0" fmla="*/ 71275 w 1495062"/>
              <a:gd name="connsiteY0" fmla="*/ 435204 h 1801860"/>
              <a:gd name="connsiteX1" fmla="*/ 68969 w 1495062"/>
              <a:gd name="connsiteY1" fmla="*/ 97514 h 1801860"/>
              <a:gd name="connsiteX2" fmla="*/ 258205 w 1495062"/>
              <a:gd name="connsiteY2" fmla="*/ 21703 h 1801860"/>
              <a:gd name="connsiteX3" fmla="*/ 351318 w 1495062"/>
              <a:gd name="connsiteY3" fmla="*/ 2479 h 1801860"/>
              <a:gd name="connsiteX4" fmla="*/ 514258 w 1495062"/>
              <a:gd name="connsiteY4" fmla="*/ 67519 h 1801860"/>
              <a:gd name="connsiteX5" fmla="*/ 594549 w 1495062"/>
              <a:gd name="connsiteY5" fmla="*/ 70079 h 1801860"/>
              <a:gd name="connsiteX6" fmla="*/ 674997 w 1495062"/>
              <a:gd name="connsiteY6" fmla="*/ 303514 h 1801860"/>
              <a:gd name="connsiteX7" fmla="*/ 798348 w 1495062"/>
              <a:gd name="connsiteY7" fmla="*/ 245718 h 1801860"/>
              <a:gd name="connsiteX8" fmla="*/ 1428433 w 1495062"/>
              <a:gd name="connsiteY8" fmla="*/ 396736 h 1801860"/>
              <a:gd name="connsiteX9" fmla="*/ 1447840 w 1495062"/>
              <a:gd name="connsiteY9" fmla="*/ 1377529 h 1801860"/>
              <a:gd name="connsiteX10" fmla="*/ 1174180 w 1495062"/>
              <a:gd name="connsiteY10" fmla="*/ 1356839 h 1801860"/>
              <a:gd name="connsiteX11" fmla="*/ 1080221 w 1495062"/>
              <a:gd name="connsiteY11" fmla="*/ 1782598 h 1801860"/>
              <a:gd name="connsiteX12" fmla="*/ 935671 w 1495062"/>
              <a:gd name="connsiteY12" fmla="*/ 1730675 h 1801860"/>
              <a:gd name="connsiteX13" fmla="*/ 834485 w 1495062"/>
              <a:gd name="connsiteY13" fmla="*/ 1522988 h 1801860"/>
              <a:gd name="connsiteX14" fmla="*/ 555301 w 1495062"/>
              <a:gd name="connsiteY14" fmla="*/ 1582806 h 1801860"/>
              <a:gd name="connsiteX15" fmla="*/ 228627 w 1495062"/>
              <a:gd name="connsiteY15" fmla="*/ 1604287 h 1801860"/>
              <a:gd name="connsiteX16" fmla="*/ 241020 w 1495062"/>
              <a:gd name="connsiteY16" fmla="*/ 1365094 h 1801860"/>
              <a:gd name="connsiteX17" fmla="*/ 254719 w 1495062"/>
              <a:gd name="connsiteY17" fmla="*/ 1240845 h 1801860"/>
              <a:gd name="connsiteX18" fmla="*/ 238253 w 1495062"/>
              <a:gd name="connsiteY18" fmla="*/ 1005593 h 1801860"/>
              <a:gd name="connsiteX19" fmla="*/ 36926 w 1495062"/>
              <a:gd name="connsiteY19" fmla="*/ 794688 h 1801860"/>
              <a:gd name="connsiteX20" fmla="*/ 115778 w 1495062"/>
              <a:gd name="connsiteY20" fmla="*/ 576380 h 1801860"/>
              <a:gd name="connsiteX21" fmla="*/ 71275 w 1495062"/>
              <a:gd name="connsiteY21" fmla="*/ 435204 h 1801860"/>
              <a:gd name="connsiteX0" fmla="*/ 71275 w 1495062"/>
              <a:gd name="connsiteY0" fmla="*/ 435204 h 1732815"/>
              <a:gd name="connsiteX1" fmla="*/ 68969 w 1495062"/>
              <a:gd name="connsiteY1" fmla="*/ 97514 h 1732815"/>
              <a:gd name="connsiteX2" fmla="*/ 258205 w 1495062"/>
              <a:gd name="connsiteY2" fmla="*/ 21703 h 1732815"/>
              <a:gd name="connsiteX3" fmla="*/ 351318 w 1495062"/>
              <a:gd name="connsiteY3" fmla="*/ 2479 h 1732815"/>
              <a:gd name="connsiteX4" fmla="*/ 514258 w 1495062"/>
              <a:gd name="connsiteY4" fmla="*/ 67519 h 1732815"/>
              <a:gd name="connsiteX5" fmla="*/ 594549 w 1495062"/>
              <a:gd name="connsiteY5" fmla="*/ 70079 h 1732815"/>
              <a:gd name="connsiteX6" fmla="*/ 674997 w 1495062"/>
              <a:gd name="connsiteY6" fmla="*/ 303514 h 1732815"/>
              <a:gd name="connsiteX7" fmla="*/ 798348 w 1495062"/>
              <a:gd name="connsiteY7" fmla="*/ 245718 h 1732815"/>
              <a:gd name="connsiteX8" fmla="*/ 1428433 w 1495062"/>
              <a:gd name="connsiteY8" fmla="*/ 396736 h 1732815"/>
              <a:gd name="connsiteX9" fmla="*/ 1447840 w 1495062"/>
              <a:gd name="connsiteY9" fmla="*/ 1377529 h 1732815"/>
              <a:gd name="connsiteX10" fmla="*/ 1174180 w 1495062"/>
              <a:gd name="connsiteY10" fmla="*/ 1356839 h 1732815"/>
              <a:gd name="connsiteX11" fmla="*/ 1080221 w 1495062"/>
              <a:gd name="connsiteY11" fmla="*/ 1097233 h 1732815"/>
              <a:gd name="connsiteX12" fmla="*/ 935671 w 1495062"/>
              <a:gd name="connsiteY12" fmla="*/ 1730675 h 1732815"/>
              <a:gd name="connsiteX13" fmla="*/ 834485 w 1495062"/>
              <a:gd name="connsiteY13" fmla="*/ 1522988 h 1732815"/>
              <a:gd name="connsiteX14" fmla="*/ 555301 w 1495062"/>
              <a:gd name="connsiteY14" fmla="*/ 1582806 h 1732815"/>
              <a:gd name="connsiteX15" fmla="*/ 228627 w 1495062"/>
              <a:gd name="connsiteY15" fmla="*/ 1604287 h 1732815"/>
              <a:gd name="connsiteX16" fmla="*/ 241020 w 1495062"/>
              <a:gd name="connsiteY16" fmla="*/ 1365094 h 1732815"/>
              <a:gd name="connsiteX17" fmla="*/ 254719 w 1495062"/>
              <a:gd name="connsiteY17" fmla="*/ 1240845 h 1732815"/>
              <a:gd name="connsiteX18" fmla="*/ 238253 w 1495062"/>
              <a:gd name="connsiteY18" fmla="*/ 1005593 h 1732815"/>
              <a:gd name="connsiteX19" fmla="*/ 36926 w 1495062"/>
              <a:gd name="connsiteY19" fmla="*/ 794688 h 1732815"/>
              <a:gd name="connsiteX20" fmla="*/ 115778 w 1495062"/>
              <a:gd name="connsiteY20" fmla="*/ 576380 h 1732815"/>
              <a:gd name="connsiteX21" fmla="*/ 71275 w 1495062"/>
              <a:gd name="connsiteY21" fmla="*/ 435204 h 1732815"/>
              <a:gd name="connsiteX0" fmla="*/ 71275 w 1495062"/>
              <a:gd name="connsiteY0" fmla="*/ 435204 h 1618273"/>
              <a:gd name="connsiteX1" fmla="*/ 68969 w 1495062"/>
              <a:gd name="connsiteY1" fmla="*/ 97514 h 1618273"/>
              <a:gd name="connsiteX2" fmla="*/ 258205 w 1495062"/>
              <a:gd name="connsiteY2" fmla="*/ 21703 h 1618273"/>
              <a:gd name="connsiteX3" fmla="*/ 351318 w 1495062"/>
              <a:gd name="connsiteY3" fmla="*/ 2479 h 1618273"/>
              <a:gd name="connsiteX4" fmla="*/ 514258 w 1495062"/>
              <a:gd name="connsiteY4" fmla="*/ 67519 h 1618273"/>
              <a:gd name="connsiteX5" fmla="*/ 594549 w 1495062"/>
              <a:gd name="connsiteY5" fmla="*/ 70079 h 1618273"/>
              <a:gd name="connsiteX6" fmla="*/ 674997 w 1495062"/>
              <a:gd name="connsiteY6" fmla="*/ 303514 h 1618273"/>
              <a:gd name="connsiteX7" fmla="*/ 798348 w 1495062"/>
              <a:gd name="connsiteY7" fmla="*/ 245718 h 1618273"/>
              <a:gd name="connsiteX8" fmla="*/ 1428433 w 1495062"/>
              <a:gd name="connsiteY8" fmla="*/ 396736 h 1618273"/>
              <a:gd name="connsiteX9" fmla="*/ 1447840 w 1495062"/>
              <a:gd name="connsiteY9" fmla="*/ 1377529 h 1618273"/>
              <a:gd name="connsiteX10" fmla="*/ 1174180 w 1495062"/>
              <a:gd name="connsiteY10" fmla="*/ 1356839 h 1618273"/>
              <a:gd name="connsiteX11" fmla="*/ 1080221 w 1495062"/>
              <a:gd name="connsiteY11" fmla="*/ 1097233 h 1618273"/>
              <a:gd name="connsiteX12" fmla="*/ 1000719 w 1495062"/>
              <a:gd name="connsiteY12" fmla="*/ 1398377 h 1618273"/>
              <a:gd name="connsiteX13" fmla="*/ 834485 w 1495062"/>
              <a:gd name="connsiteY13" fmla="*/ 1522988 h 1618273"/>
              <a:gd name="connsiteX14" fmla="*/ 555301 w 1495062"/>
              <a:gd name="connsiteY14" fmla="*/ 1582806 h 1618273"/>
              <a:gd name="connsiteX15" fmla="*/ 228627 w 1495062"/>
              <a:gd name="connsiteY15" fmla="*/ 1604287 h 1618273"/>
              <a:gd name="connsiteX16" fmla="*/ 241020 w 1495062"/>
              <a:gd name="connsiteY16" fmla="*/ 1365094 h 1618273"/>
              <a:gd name="connsiteX17" fmla="*/ 254719 w 1495062"/>
              <a:gd name="connsiteY17" fmla="*/ 1240845 h 1618273"/>
              <a:gd name="connsiteX18" fmla="*/ 238253 w 1495062"/>
              <a:gd name="connsiteY18" fmla="*/ 1005593 h 1618273"/>
              <a:gd name="connsiteX19" fmla="*/ 36926 w 1495062"/>
              <a:gd name="connsiteY19" fmla="*/ 794688 h 1618273"/>
              <a:gd name="connsiteX20" fmla="*/ 115778 w 1495062"/>
              <a:gd name="connsiteY20" fmla="*/ 576380 h 1618273"/>
              <a:gd name="connsiteX21" fmla="*/ 71275 w 1495062"/>
              <a:gd name="connsiteY21" fmla="*/ 435204 h 1618273"/>
              <a:gd name="connsiteX0" fmla="*/ 71275 w 1449329"/>
              <a:gd name="connsiteY0" fmla="*/ 435204 h 1618273"/>
              <a:gd name="connsiteX1" fmla="*/ 68969 w 1449329"/>
              <a:gd name="connsiteY1" fmla="*/ 97514 h 1618273"/>
              <a:gd name="connsiteX2" fmla="*/ 258205 w 1449329"/>
              <a:gd name="connsiteY2" fmla="*/ 21703 h 1618273"/>
              <a:gd name="connsiteX3" fmla="*/ 351318 w 1449329"/>
              <a:gd name="connsiteY3" fmla="*/ 2479 h 1618273"/>
              <a:gd name="connsiteX4" fmla="*/ 514258 w 1449329"/>
              <a:gd name="connsiteY4" fmla="*/ 67519 h 1618273"/>
              <a:gd name="connsiteX5" fmla="*/ 594549 w 1449329"/>
              <a:gd name="connsiteY5" fmla="*/ 70079 h 1618273"/>
              <a:gd name="connsiteX6" fmla="*/ 674997 w 1449329"/>
              <a:gd name="connsiteY6" fmla="*/ 303514 h 1618273"/>
              <a:gd name="connsiteX7" fmla="*/ 798348 w 1449329"/>
              <a:gd name="connsiteY7" fmla="*/ 245718 h 1618273"/>
              <a:gd name="connsiteX8" fmla="*/ 1428433 w 1449329"/>
              <a:gd name="connsiteY8" fmla="*/ 396736 h 1618273"/>
              <a:gd name="connsiteX9" fmla="*/ 1289819 w 1449329"/>
              <a:gd name="connsiteY9" fmla="*/ 837624 h 1618273"/>
              <a:gd name="connsiteX10" fmla="*/ 1447840 w 1449329"/>
              <a:gd name="connsiteY10" fmla="*/ 1377529 h 1618273"/>
              <a:gd name="connsiteX11" fmla="*/ 1174180 w 1449329"/>
              <a:gd name="connsiteY11" fmla="*/ 1356839 h 1618273"/>
              <a:gd name="connsiteX12" fmla="*/ 1080221 w 1449329"/>
              <a:gd name="connsiteY12" fmla="*/ 1097233 h 1618273"/>
              <a:gd name="connsiteX13" fmla="*/ 1000719 w 1449329"/>
              <a:gd name="connsiteY13" fmla="*/ 1398377 h 1618273"/>
              <a:gd name="connsiteX14" fmla="*/ 834485 w 1449329"/>
              <a:gd name="connsiteY14" fmla="*/ 1522988 h 1618273"/>
              <a:gd name="connsiteX15" fmla="*/ 555301 w 1449329"/>
              <a:gd name="connsiteY15" fmla="*/ 1582806 h 1618273"/>
              <a:gd name="connsiteX16" fmla="*/ 228627 w 1449329"/>
              <a:gd name="connsiteY16" fmla="*/ 1604287 h 1618273"/>
              <a:gd name="connsiteX17" fmla="*/ 241020 w 1449329"/>
              <a:gd name="connsiteY17" fmla="*/ 1365094 h 1618273"/>
              <a:gd name="connsiteX18" fmla="*/ 254719 w 1449329"/>
              <a:gd name="connsiteY18" fmla="*/ 1240845 h 1618273"/>
              <a:gd name="connsiteX19" fmla="*/ 238253 w 1449329"/>
              <a:gd name="connsiteY19" fmla="*/ 1005593 h 1618273"/>
              <a:gd name="connsiteX20" fmla="*/ 36926 w 1449329"/>
              <a:gd name="connsiteY20" fmla="*/ 794688 h 1618273"/>
              <a:gd name="connsiteX21" fmla="*/ 115778 w 1449329"/>
              <a:gd name="connsiteY21" fmla="*/ 576380 h 1618273"/>
              <a:gd name="connsiteX22" fmla="*/ 71275 w 1449329"/>
              <a:gd name="connsiteY22" fmla="*/ 435204 h 1618273"/>
              <a:gd name="connsiteX0" fmla="*/ 71275 w 1446474"/>
              <a:gd name="connsiteY0" fmla="*/ 435204 h 1618273"/>
              <a:gd name="connsiteX1" fmla="*/ 68969 w 1446474"/>
              <a:gd name="connsiteY1" fmla="*/ 97514 h 1618273"/>
              <a:gd name="connsiteX2" fmla="*/ 258205 w 1446474"/>
              <a:gd name="connsiteY2" fmla="*/ 21703 h 1618273"/>
              <a:gd name="connsiteX3" fmla="*/ 351318 w 1446474"/>
              <a:gd name="connsiteY3" fmla="*/ 2479 h 1618273"/>
              <a:gd name="connsiteX4" fmla="*/ 514258 w 1446474"/>
              <a:gd name="connsiteY4" fmla="*/ 67519 h 1618273"/>
              <a:gd name="connsiteX5" fmla="*/ 594549 w 1446474"/>
              <a:gd name="connsiteY5" fmla="*/ 70079 h 1618273"/>
              <a:gd name="connsiteX6" fmla="*/ 674997 w 1446474"/>
              <a:gd name="connsiteY6" fmla="*/ 303514 h 1618273"/>
              <a:gd name="connsiteX7" fmla="*/ 798348 w 1446474"/>
              <a:gd name="connsiteY7" fmla="*/ 245718 h 1618273"/>
              <a:gd name="connsiteX8" fmla="*/ 1428433 w 1446474"/>
              <a:gd name="connsiteY8" fmla="*/ 396736 h 1618273"/>
              <a:gd name="connsiteX9" fmla="*/ 1289819 w 1446474"/>
              <a:gd name="connsiteY9" fmla="*/ 837624 h 1618273"/>
              <a:gd name="connsiteX10" fmla="*/ 1223787 w 1446474"/>
              <a:gd name="connsiteY10" fmla="*/ 993309 h 1618273"/>
              <a:gd name="connsiteX11" fmla="*/ 1174180 w 1446474"/>
              <a:gd name="connsiteY11" fmla="*/ 1356839 h 1618273"/>
              <a:gd name="connsiteX12" fmla="*/ 1080221 w 1446474"/>
              <a:gd name="connsiteY12" fmla="*/ 1097233 h 1618273"/>
              <a:gd name="connsiteX13" fmla="*/ 1000719 w 1446474"/>
              <a:gd name="connsiteY13" fmla="*/ 1398377 h 1618273"/>
              <a:gd name="connsiteX14" fmla="*/ 834485 w 1446474"/>
              <a:gd name="connsiteY14" fmla="*/ 1522988 h 1618273"/>
              <a:gd name="connsiteX15" fmla="*/ 555301 w 1446474"/>
              <a:gd name="connsiteY15" fmla="*/ 1582806 h 1618273"/>
              <a:gd name="connsiteX16" fmla="*/ 228627 w 1446474"/>
              <a:gd name="connsiteY16" fmla="*/ 1604287 h 1618273"/>
              <a:gd name="connsiteX17" fmla="*/ 241020 w 1446474"/>
              <a:gd name="connsiteY17" fmla="*/ 1365094 h 1618273"/>
              <a:gd name="connsiteX18" fmla="*/ 254719 w 1446474"/>
              <a:gd name="connsiteY18" fmla="*/ 1240845 h 1618273"/>
              <a:gd name="connsiteX19" fmla="*/ 238253 w 1446474"/>
              <a:gd name="connsiteY19" fmla="*/ 1005593 h 1618273"/>
              <a:gd name="connsiteX20" fmla="*/ 36926 w 1446474"/>
              <a:gd name="connsiteY20" fmla="*/ 794688 h 1618273"/>
              <a:gd name="connsiteX21" fmla="*/ 115778 w 1446474"/>
              <a:gd name="connsiteY21" fmla="*/ 576380 h 1618273"/>
              <a:gd name="connsiteX22" fmla="*/ 71275 w 1446474"/>
              <a:gd name="connsiteY22" fmla="*/ 435204 h 1618273"/>
              <a:gd name="connsiteX0" fmla="*/ 71275 w 1446474"/>
              <a:gd name="connsiteY0" fmla="*/ 435204 h 1618273"/>
              <a:gd name="connsiteX1" fmla="*/ 68969 w 1446474"/>
              <a:gd name="connsiteY1" fmla="*/ 97514 h 1618273"/>
              <a:gd name="connsiteX2" fmla="*/ 258205 w 1446474"/>
              <a:gd name="connsiteY2" fmla="*/ 21703 h 1618273"/>
              <a:gd name="connsiteX3" fmla="*/ 351318 w 1446474"/>
              <a:gd name="connsiteY3" fmla="*/ 2479 h 1618273"/>
              <a:gd name="connsiteX4" fmla="*/ 514258 w 1446474"/>
              <a:gd name="connsiteY4" fmla="*/ 67519 h 1618273"/>
              <a:gd name="connsiteX5" fmla="*/ 594549 w 1446474"/>
              <a:gd name="connsiteY5" fmla="*/ 70079 h 1618273"/>
              <a:gd name="connsiteX6" fmla="*/ 674997 w 1446474"/>
              <a:gd name="connsiteY6" fmla="*/ 303514 h 1618273"/>
              <a:gd name="connsiteX7" fmla="*/ 798348 w 1446474"/>
              <a:gd name="connsiteY7" fmla="*/ 245718 h 1618273"/>
              <a:gd name="connsiteX8" fmla="*/ 1428433 w 1446474"/>
              <a:gd name="connsiteY8" fmla="*/ 396736 h 1618273"/>
              <a:gd name="connsiteX9" fmla="*/ 1289819 w 1446474"/>
              <a:gd name="connsiteY9" fmla="*/ 837624 h 1618273"/>
              <a:gd name="connsiteX10" fmla="*/ 1223787 w 1446474"/>
              <a:gd name="connsiteY10" fmla="*/ 993309 h 1618273"/>
              <a:gd name="connsiteX11" fmla="*/ 1181407 w 1446474"/>
              <a:gd name="connsiteY11" fmla="*/ 1076463 h 1618273"/>
              <a:gd name="connsiteX12" fmla="*/ 1080221 w 1446474"/>
              <a:gd name="connsiteY12" fmla="*/ 1097233 h 1618273"/>
              <a:gd name="connsiteX13" fmla="*/ 1000719 w 1446474"/>
              <a:gd name="connsiteY13" fmla="*/ 1398377 h 1618273"/>
              <a:gd name="connsiteX14" fmla="*/ 834485 w 1446474"/>
              <a:gd name="connsiteY14" fmla="*/ 1522988 h 1618273"/>
              <a:gd name="connsiteX15" fmla="*/ 555301 w 1446474"/>
              <a:gd name="connsiteY15" fmla="*/ 1582806 h 1618273"/>
              <a:gd name="connsiteX16" fmla="*/ 228627 w 1446474"/>
              <a:gd name="connsiteY16" fmla="*/ 1604287 h 1618273"/>
              <a:gd name="connsiteX17" fmla="*/ 241020 w 1446474"/>
              <a:gd name="connsiteY17" fmla="*/ 1365094 h 1618273"/>
              <a:gd name="connsiteX18" fmla="*/ 254719 w 1446474"/>
              <a:gd name="connsiteY18" fmla="*/ 1240845 h 1618273"/>
              <a:gd name="connsiteX19" fmla="*/ 238253 w 1446474"/>
              <a:gd name="connsiteY19" fmla="*/ 1005593 h 1618273"/>
              <a:gd name="connsiteX20" fmla="*/ 36926 w 1446474"/>
              <a:gd name="connsiteY20" fmla="*/ 794688 h 1618273"/>
              <a:gd name="connsiteX21" fmla="*/ 115778 w 1446474"/>
              <a:gd name="connsiteY21" fmla="*/ 576380 h 1618273"/>
              <a:gd name="connsiteX22" fmla="*/ 71275 w 1446474"/>
              <a:gd name="connsiteY22" fmla="*/ 435204 h 1618273"/>
              <a:gd name="connsiteX0" fmla="*/ 71275 w 1446474"/>
              <a:gd name="connsiteY0" fmla="*/ 435204 h 1618273"/>
              <a:gd name="connsiteX1" fmla="*/ 68969 w 1446474"/>
              <a:gd name="connsiteY1" fmla="*/ 97514 h 1618273"/>
              <a:gd name="connsiteX2" fmla="*/ 258205 w 1446474"/>
              <a:gd name="connsiteY2" fmla="*/ 21703 h 1618273"/>
              <a:gd name="connsiteX3" fmla="*/ 351318 w 1446474"/>
              <a:gd name="connsiteY3" fmla="*/ 2479 h 1618273"/>
              <a:gd name="connsiteX4" fmla="*/ 514258 w 1446474"/>
              <a:gd name="connsiteY4" fmla="*/ 67519 h 1618273"/>
              <a:gd name="connsiteX5" fmla="*/ 594549 w 1446474"/>
              <a:gd name="connsiteY5" fmla="*/ 70079 h 1618273"/>
              <a:gd name="connsiteX6" fmla="*/ 674997 w 1446474"/>
              <a:gd name="connsiteY6" fmla="*/ 303514 h 1618273"/>
              <a:gd name="connsiteX7" fmla="*/ 798348 w 1446474"/>
              <a:gd name="connsiteY7" fmla="*/ 245718 h 1618273"/>
              <a:gd name="connsiteX8" fmla="*/ 1428433 w 1446474"/>
              <a:gd name="connsiteY8" fmla="*/ 396736 h 1618273"/>
              <a:gd name="connsiteX9" fmla="*/ 1289819 w 1446474"/>
              <a:gd name="connsiteY9" fmla="*/ 837624 h 1618273"/>
              <a:gd name="connsiteX10" fmla="*/ 1223787 w 1446474"/>
              <a:gd name="connsiteY10" fmla="*/ 993309 h 1618273"/>
              <a:gd name="connsiteX11" fmla="*/ 1181407 w 1446474"/>
              <a:gd name="connsiteY11" fmla="*/ 1076463 h 1618273"/>
              <a:gd name="connsiteX12" fmla="*/ 1159724 w 1446474"/>
              <a:gd name="connsiteY12" fmla="*/ 1180307 h 1618273"/>
              <a:gd name="connsiteX13" fmla="*/ 1000719 w 1446474"/>
              <a:gd name="connsiteY13" fmla="*/ 1398377 h 1618273"/>
              <a:gd name="connsiteX14" fmla="*/ 834485 w 1446474"/>
              <a:gd name="connsiteY14" fmla="*/ 1522988 h 1618273"/>
              <a:gd name="connsiteX15" fmla="*/ 555301 w 1446474"/>
              <a:gd name="connsiteY15" fmla="*/ 1582806 h 1618273"/>
              <a:gd name="connsiteX16" fmla="*/ 228627 w 1446474"/>
              <a:gd name="connsiteY16" fmla="*/ 1604287 h 1618273"/>
              <a:gd name="connsiteX17" fmla="*/ 241020 w 1446474"/>
              <a:gd name="connsiteY17" fmla="*/ 1365094 h 1618273"/>
              <a:gd name="connsiteX18" fmla="*/ 254719 w 1446474"/>
              <a:gd name="connsiteY18" fmla="*/ 1240845 h 1618273"/>
              <a:gd name="connsiteX19" fmla="*/ 238253 w 1446474"/>
              <a:gd name="connsiteY19" fmla="*/ 1005593 h 1618273"/>
              <a:gd name="connsiteX20" fmla="*/ 36926 w 1446474"/>
              <a:gd name="connsiteY20" fmla="*/ 794688 h 1618273"/>
              <a:gd name="connsiteX21" fmla="*/ 115778 w 1446474"/>
              <a:gd name="connsiteY21" fmla="*/ 576380 h 1618273"/>
              <a:gd name="connsiteX22" fmla="*/ 71275 w 1446474"/>
              <a:gd name="connsiteY22" fmla="*/ 435204 h 1618273"/>
              <a:gd name="connsiteX0" fmla="*/ 71275 w 1452479"/>
              <a:gd name="connsiteY0" fmla="*/ 435204 h 1618273"/>
              <a:gd name="connsiteX1" fmla="*/ 68969 w 1452479"/>
              <a:gd name="connsiteY1" fmla="*/ 97514 h 1618273"/>
              <a:gd name="connsiteX2" fmla="*/ 258205 w 1452479"/>
              <a:gd name="connsiteY2" fmla="*/ 21703 h 1618273"/>
              <a:gd name="connsiteX3" fmla="*/ 351318 w 1452479"/>
              <a:gd name="connsiteY3" fmla="*/ 2479 h 1618273"/>
              <a:gd name="connsiteX4" fmla="*/ 514258 w 1452479"/>
              <a:gd name="connsiteY4" fmla="*/ 67519 h 1618273"/>
              <a:gd name="connsiteX5" fmla="*/ 594549 w 1452479"/>
              <a:gd name="connsiteY5" fmla="*/ 70079 h 1618273"/>
              <a:gd name="connsiteX6" fmla="*/ 674997 w 1452479"/>
              <a:gd name="connsiteY6" fmla="*/ 303514 h 1618273"/>
              <a:gd name="connsiteX7" fmla="*/ 798348 w 1452479"/>
              <a:gd name="connsiteY7" fmla="*/ 245718 h 1618273"/>
              <a:gd name="connsiteX8" fmla="*/ 1428433 w 1452479"/>
              <a:gd name="connsiteY8" fmla="*/ 396736 h 1618273"/>
              <a:gd name="connsiteX9" fmla="*/ 1333184 w 1452479"/>
              <a:gd name="connsiteY9" fmla="*/ 837624 h 1618273"/>
              <a:gd name="connsiteX10" fmla="*/ 1223787 w 1452479"/>
              <a:gd name="connsiteY10" fmla="*/ 993309 h 1618273"/>
              <a:gd name="connsiteX11" fmla="*/ 1181407 w 1452479"/>
              <a:gd name="connsiteY11" fmla="*/ 1076463 h 1618273"/>
              <a:gd name="connsiteX12" fmla="*/ 1159724 w 1452479"/>
              <a:gd name="connsiteY12" fmla="*/ 1180307 h 1618273"/>
              <a:gd name="connsiteX13" fmla="*/ 1000719 w 1452479"/>
              <a:gd name="connsiteY13" fmla="*/ 1398377 h 1618273"/>
              <a:gd name="connsiteX14" fmla="*/ 834485 w 1452479"/>
              <a:gd name="connsiteY14" fmla="*/ 1522988 h 1618273"/>
              <a:gd name="connsiteX15" fmla="*/ 555301 w 1452479"/>
              <a:gd name="connsiteY15" fmla="*/ 1582806 h 1618273"/>
              <a:gd name="connsiteX16" fmla="*/ 228627 w 1452479"/>
              <a:gd name="connsiteY16" fmla="*/ 1604287 h 1618273"/>
              <a:gd name="connsiteX17" fmla="*/ 241020 w 1452479"/>
              <a:gd name="connsiteY17" fmla="*/ 1365094 h 1618273"/>
              <a:gd name="connsiteX18" fmla="*/ 254719 w 1452479"/>
              <a:gd name="connsiteY18" fmla="*/ 1240845 h 1618273"/>
              <a:gd name="connsiteX19" fmla="*/ 238253 w 1452479"/>
              <a:gd name="connsiteY19" fmla="*/ 1005593 h 1618273"/>
              <a:gd name="connsiteX20" fmla="*/ 36926 w 1452479"/>
              <a:gd name="connsiteY20" fmla="*/ 794688 h 1618273"/>
              <a:gd name="connsiteX21" fmla="*/ 115778 w 1452479"/>
              <a:gd name="connsiteY21" fmla="*/ 576380 h 1618273"/>
              <a:gd name="connsiteX22" fmla="*/ 71275 w 1452479"/>
              <a:gd name="connsiteY22" fmla="*/ 435204 h 1618273"/>
              <a:gd name="connsiteX0" fmla="*/ 71275 w 1367706"/>
              <a:gd name="connsiteY0" fmla="*/ 435204 h 1618273"/>
              <a:gd name="connsiteX1" fmla="*/ 68969 w 1367706"/>
              <a:gd name="connsiteY1" fmla="*/ 97514 h 1618273"/>
              <a:gd name="connsiteX2" fmla="*/ 258205 w 1367706"/>
              <a:gd name="connsiteY2" fmla="*/ 21703 h 1618273"/>
              <a:gd name="connsiteX3" fmla="*/ 351318 w 1367706"/>
              <a:gd name="connsiteY3" fmla="*/ 2479 h 1618273"/>
              <a:gd name="connsiteX4" fmla="*/ 514258 w 1367706"/>
              <a:gd name="connsiteY4" fmla="*/ 67519 h 1618273"/>
              <a:gd name="connsiteX5" fmla="*/ 594549 w 1367706"/>
              <a:gd name="connsiteY5" fmla="*/ 70079 h 1618273"/>
              <a:gd name="connsiteX6" fmla="*/ 674997 w 1367706"/>
              <a:gd name="connsiteY6" fmla="*/ 303514 h 1618273"/>
              <a:gd name="connsiteX7" fmla="*/ 798348 w 1367706"/>
              <a:gd name="connsiteY7" fmla="*/ 245718 h 1618273"/>
              <a:gd name="connsiteX8" fmla="*/ 1327248 w 1367706"/>
              <a:gd name="connsiteY8" fmla="*/ 510963 h 1618273"/>
              <a:gd name="connsiteX9" fmla="*/ 1333184 w 1367706"/>
              <a:gd name="connsiteY9" fmla="*/ 837624 h 1618273"/>
              <a:gd name="connsiteX10" fmla="*/ 1223787 w 1367706"/>
              <a:gd name="connsiteY10" fmla="*/ 993309 h 1618273"/>
              <a:gd name="connsiteX11" fmla="*/ 1181407 w 1367706"/>
              <a:gd name="connsiteY11" fmla="*/ 1076463 h 1618273"/>
              <a:gd name="connsiteX12" fmla="*/ 1159724 w 1367706"/>
              <a:gd name="connsiteY12" fmla="*/ 1180307 h 1618273"/>
              <a:gd name="connsiteX13" fmla="*/ 1000719 w 1367706"/>
              <a:gd name="connsiteY13" fmla="*/ 1398377 h 1618273"/>
              <a:gd name="connsiteX14" fmla="*/ 834485 w 1367706"/>
              <a:gd name="connsiteY14" fmla="*/ 1522988 h 1618273"/>
              <a:gd name="connsiteX15" fmla="*/ 555301 w 1367706"/>
              <a:gd name="connsiteY15" fmla="*/ 1582806 h 1618273"/>
              <a:gd name="connsiteX16" fmla="*/ 228627 w 1367706"/>
              <a:gd name="connsiteY16" fmla="*/ 1604287 h 1618273"/>
              <a:gd name="connsiteX17" fmla="*/ 241020 w 1367706"/>
              <a:gd name="connsiteY17" fmla="*/ 1365094 h 1618273"/>
              <a:gd name="connsiteX18" fmla="*/ 254719 w 1367706"/>
              <a:gd name="connsiteY18" fmla="*/ 1240845 h 1618273"/>
              <a:gd name="connsiteX19" fmla="*/ 238253 w 1367706"/>
              <a:gd name="connsiteY19" fmla="*/ 1005593 h 1618273"/>
              <a:gd name="connsiteX20" fmla="*/ 36926 w 1367706"/>
              <a:gd name="connsiteY20" fmla="*/ 794688 h 1618273"/>
              <a:gd name="connsiteX21" fmla="*/ 115778 w 1367706"/>
              <a:gd name="connsiteY21" fmla="*/ 576380 h 1618273"/>
              <a:gd name="connsiteX22" fmla="*/ 71275 w 1367706"/>
              <a:gd name="connsiteY22" fmla="*/ 435204 h 1618273"/>
              <a:gd name="connsiteX0" fmla="*/ 71275 w 1367706"/>
              <a:gd name="connsiteY0" fmla="*/ 435204 h 1618273"/>
              <a:gd name="connsiteX1" fmla="*/ 68969 w 1367706"/>
              <a:gd name="connsiteY1" fmla="*/ 97514 h 1618273"/>
              <a:gd name="connsiteX2" fmla="*/ 258205 w 1367706"/>
              <a:gd name="connsiteY2" fmla="*/ 21703 h 1618273"/>
              <a:gd name="connsiteX3" fmla="*/ 351318 w 1367706"/>
              <a:gd name="connsiteY3" fmla="*/ 2479 h 1618273"/>
              <a:gd name="connsiteX4" fmla="*/ 514258 w 1367706"/>
              <a:gd name="connsiteY4" fmla="*/ 67519 h 1618273"/>
              <a:gd name="connsiteX5" fmla="*/ 594549 w 1367706"/>
              <a:gd name="connsiteY5" fmla="*/ 70079 h 1618273"/>
              <a:gd name="connsiteX6" fmla="*/ 674997 w 1367706"/>
              <a:gd name="connsiteY6" fmla="*/ 303514 h 1618273"/>
              <a:gd name="connsiteX7" fmla="*/ 798348 w 1367706"/>
              <a:gd name="connsiteY7" fmla="*/ 245718 h 1618273"/>
              <a:gd name="connsiteX8" fmla="*/ 1327248 w 1367706"/>
              <a:gd name="connsiteY8" fmla="*/ 510963 h 1618273"/>
              <a:gd name="connsiteX9" fmla="*/ 1333184 w 1367706"/>
              <a:gd name="connsiteY9" fmla="*/ 837624 h 1618273"/>
              <a:gd name="connsiteX10" fmla="*/ 1274379 w 1367706"/>
              <a:gd name="connsiteY10" fmla="*/ 1076383 h 1618273"/>
              <a:gd name="connsiteX11" fmla="*/ 1181407 w 1367706"/>
              <a:gd name="connsiteY11" fmla="*/ 1076463 h 1618273"/>
              <a:gd name="connsiteX12" fmla="*/ 1159724 w 1367706"/>
              <a:gd name="connsiteY12" fmla="*/ 1180307 h 1618273"/>
              <a:gd name="connsiteX13" fmla="*/ 1000719 w 1367706"/>
              <a:gd name="connsiteY13" fmla="*/ 1398377 h 1618273"/>
              <a:gd name="connsiteX14" fmla="*/ 834485 w 1367706"/>
              <a:gd name="connsiteY14" fmla="*/ 1522988 h 1618273"/>
              <a:gd name="connsiteX15" fmla="*/ 555301 w 1367706"/>
              <a:gd name="connsiteY15" fmla="*/ 1582806 h 1618273"/>
              <a:gd name="connsiteX16" fmla="*/ 228627 w 1367706"/>
              <a:gd name="connsiteY16" fmla="*/ 1604287 h 1618273"/>
              <a:gd name="connsiteX17" fmla="*/ 241020 w 1367706"/>
              <a:gd name="connsiteY17" fmla="*/ 1365094 h 1618273"/>
              <a:gd name="connsiteX18" fmla="*/ 254719 w 1367706"/>
              <a:gd name="connsiteY18" fmla="*/ 1240845 h 1618273"/>
              <a:gd name="connsiteX19" fmla="*/ 238253 w 1367706"/>
              <a:gd name="connsiteY19" fmla="*/ 1005593 h 1618273"/>
              <a:gd name="connsiteX20" fmla="*/ 36926 w 1367706"/>
              <a:gd name="connsiteY20" fmla="*/ 794688 h 1618273"/>
              <a:gd name="connsiteX21" fmla="*/ 115778 w 1367706"/>
              <a:gd name="connsiteY21" fmla="*/ 576380 h 1618273"/>
              <a:gd name="connsiteX22" fmla="*/ 71275 w 1367706"/>
              <a:gd name="connsiteY22" fmla="*/ 435204 h 1618273"/>
              <a:gd name="connsiteX0" fmla="*/ 71275 w 1367706"/>
              <a:gd name="connsiteY0" fmla="*/ 435204 h 1618273"/>
              <a:gd name="connsiteX1" fmla="*/ 68969 w 1367706"/>
              <a:gd name="connsiteY1" fmla="*/ 97514 h 1618273"/>
              <a:gd name="connsiteX2" fmla="*/ 258205 w 1367706"/>
              <a:gd name="connsiteY2" fmla="*/ 21703 h 1618273"/>
              <a:gd name="connsiteX3" fmla="*/ 351318 w 1367706"/>
              <a:gd name="connsiteY3" fmla="*/ 2479 h 1618273"/>
              <a:gd name="connsiteX4" fmla="*/ 514258 w 1367706"/>
              <a:gd name="connsiteY4" fmla="*/ 67519 h 1618273"/>
              <a:gd name="connsiteX5" fmla="*/ 594549 w 1367706"/>
              <a:gd name="connsiteY5" fmla="*/ 70079 h 1618273"/>
              <a:gd name="connsiteX6" fmla="*/ 674997 w 1367706"/>
              <a:gd name="connsiteY6" fmla="*/ 303514 h 1618273"/>
              <a:gd name="connsiteX7" fmla="*/ 798348 w 1367706"/>
              <a:gd name="connsiteY7" fmla="*/ 245718 h 1618273"/>
              <a:gd name="connsiteX8" fmla="*/ 1327248 w 1367706"/>
              <a:gd name="connsiteY8" fmla="*/ 510963 h 1618273"/>
              <a:gd name="connsiteX9" fmla="*/ 1333184 w 1367706"/>
              <a:gd name="connsiteY9" fmla="*/ 837624 h 1618273"/>
              <a:gd name="connsiteX10" fmla="*/ 1274379 w 1367706"/>
              <a:gd name="connsiteY10" fmla="*/ 1076383 h 1618273"/>
              <a:gd name="connsiteX11" fmla="*/ 1181407 w 1367706"/>
              <a:gd name="connsiteY11" fmla="*/ 1076463 h 1618273"/>
              <a:gd name="connsiteX12" fmla="*/ 1174179 w 1367706"/>
              <a:gd name="connsiteY12" fmla="*/ 1242613 h 1618273"/>
              <a:gd name="connsiteX13" fmla="*/ 1000719 w 1367706"/>
              <a:gd name="connsiteY13" fmla="*/ 1398377 h 1618273"/>
              <a:gd name="connsiteX14" fmla="*/ 834485 w 1367706"/>
              <a:gd name="connsiteY14" fmla="*/ 1522988 h 1618273"/>
              <a:gd name="connsiteX15" fmla="*/ 555301 w 1367706"/>
              <a:gd name="connsiteY15" fmla="*/ 1582806 h 1618273"/>
              <a:gd name="connsiteX16" fmla="*/ 228627 w 1367706"/>
              <a:gd name="connsiteY16" fmla="*/ 1604287 h 1618273"/>
              <a:gd name="connsiteX17" fmla="*/ 241020 w 1367706"/>
              <a:gd name="connsiteY17" fmla="*/ 1365094 h 1618273"/>
              <a:gd name="connsiteX18" fmla="*/ 254719 w 1367706"/>
              <a:gd name="connsiteY18" fmla="*/ 1240845 h 1618273"/>
              <a:gd name="connsiteX19" fmla="*/ 238253 w 1367706"/>
              <a:gd name="connsiteY19" fmla="*/ 1005593 h 1618273"/>
              <a:gd name="connsiteX20" fmla="*/ 36926 w 1367706"/>
              <a:gd name="connsiteY20" fmla="*/ 794688 h 1618273"/>
              <a:gd name="connsiteX21" fmla="*/ 115778 w 1367706"/>
              <a:gd name="connsiteY21" fmla="*/ 576380 h 1618273"/>
              <a:gd name="connsiteX22" fmla="*/ 71275 w 1367706"/>
              <a:gd name="connsiteY22" fmla="*/ 435204 h 1618273"/>
              <a:gd name="connsiteX0" fmla="*/ 71275 w 1367706"/>
              <a:gd name="connsiteY0" fmla="*/ 435204 h 1618273"/>
              <a:gd name="connsiteX1" fmla="*/ 68969 w 1367706"/>
              <a:gd name="connsiteY1" fmla="*/ 97514 h 1618273"/>
              <a:gd name="connsiteX2" fmla="*/ 258205 w 1367706"/>
              <a:gd name="connsiteY2" fmla="*/ 21703 h 1618273"/>
              <a:gd name="connsiteX3" fmla="*/ 351318 w 1367706"/>
              <a:gd name="connsiteY3" fmla="*/ 2479 h 1618273"/>
              <a:gd name="connsiteX4" fmla="*/ 514258 w 1367706"/>
              <a:gd name="connsiteY4" fmla="*/ 67519 h 1618273"/>
              <a:gd name="connsiteX5" fmla="*/ 594549 w 1367706"/>
              <a:gd name="connsiteY5" fmla="*/ 70079 h 1618273"/>
              <a:gd name="connsiteX6" fmla="*/ 674997 w 1367706"/>
              <a:gd name="connsiteY6" fmla="*/ 303514 h 1618273"/>
              <a:gd name="connsiteX7" fmla="*/ 798348 w 1367706"/>
              <a:gd name="connsiteY7" fmla="*/ 245718 h 1618273"/>
              <a:gd name="connsiteX8" fmla="*/ 1327248 w 1367706"/>
              <a:gd name="connsiteY8" fmla="*/ 510963 h 1618273"/>
              <a:gd name="connsiteX9" fmla="*/ 1333184 w 1367706"/>
              <a:gd name="connsiteY9" fmla="*/ 837624 h 1618273"/>
              <a:gd name="connsiteX10" fmla="*/ 1274379 w 1367706"/>
              <a:gd name="connsiteY10" fmla="*/ 1076383 h 1618273"/>
              <a:gd name="connsiteX11" fmla="*/ 1224772 w 1367706"/>
              <a:gd name="connsiteY11" fmla="*/ 1138769 h 1618273"/>
              <a:gd name="connsiteX12" fmla="*/ 1174179 w 1367706"/>
              <a:gd name="connsiteY12" fmla="*/ 1242613 h 1618273"/>
              <a:gd name="connsiteX13" fmla="*/ 1000719 w 1367706"/>
              <a:gd name="connsiteY13" fmla="*/ 1398377 h 1618273"/>
              <a:gd name="connsiteX14" fmla="*/ 834485 w 1367706"/>
              <a:gd name="connsiteY14" fmla="*/ 1522988 h 1618273"/>
              <a:gd name="connsiteX15" fmla="*/ 555301 w 1367706"/>
              <a:gd name="connsiteY15" fmla="*/ 1582806 h 1618273"/>
              <a:gd name="connsiteX16" fmla="*/ 228627 w 1367706"/>
              <a:gd name="connsiteY16" fmla="*/ 1604287 h 1618273"/>
              <a:gd name="connsiteX17" fmla="*/ 241020 w 1367706"/>
              <a:gd name="connsiteY17" fmla="*/ 1365094 h 1618273"/>
              <a:gd name="connsiteX18" fmla="*/ 254719 w 1367706"/>
              <a:gd name="connsiteY18" fmla="*/ 1240845 h 1618273"/>
              <a:gd name="connsiteX19" fmla="*/ 238253 w 1367706"/>
              <a:gd name="connsiteY19" fmla="*/ 1005593 h 1618273"/>
              <a:gd name="connsiteX20" fmla="*/ 36926 w 1367706"/>
              <a:gd name="connsiteY20" fmla="*/ 794688 h 1618273"/>
              <a:gd name="connsiteX21" fmla="*/ 115778 w 1367706"/>
              <a:gd name="connsiteY21" fmla="*/ 576380 h 1618273"/>
              <a:gd name="connsiteX22" fmla="*/ 71275 w 1367706"/>
              <a:gd name="connsiteY22" fmla="*/ 435204 h 1618273"/>
              <a:gd name="connsiteX0" fmla="*/ 71275 w 1367706"/>
              <a:gd name="connsiteY0" fmla="*/ 435204 h 1618273"/>
              <a:gd name="connsiteX1" fmla="*/ 68969 w 1367706"/>
              <a:gd name="connsiteY1" fmla="*/ 97514 h 1618273"/>
              <a:gd name="connsiteX2" fmla="*/ 258205 w 1367706"/>
              <a:gd name="connsiteY2" fmla="*/ 21703 h 1618273"/>
              <a:gd name="connsiteX3" fmla="*/ 351318 w 1367706"/>
              <a:gd name="connsiteY3" fmla="*/ 2479 h 1618273"/>
              <a:gd name="connsiteX4" fmla="*/ 514258 w 1367706"/>
              <a:gd name="connsiteY4" fmla="*/ 67519 h 1618273"/>
              <a:gd name="connsiteX5" fmla="*/ 594549 w 1367706"/>
              <a:gd name="connsiteY5" fmla="*/ 70079 h 1618273"/>
              <a:gd name="connsiteX6" fmla="*/ 725590 w 1367706"/>
              <a:gd name="connsiteY6" fmla="*/ 168518 h 1618273"/>
              <a:gd name="connsiteX7" fmla="*/ 798348 w 1367706"/>
              <a:gd name="connsiteY7" fmla="*/ 245718 h 1618273"/>
              <a:gd name="connsiteX8" fmla="*/ 1327248 w 1367706"/>
              <a:gd name="connsiteY8" fmla="*/ 510963 h 1618273"/>
              <a:gd name="connsiteX9" fmla="*/ 1333184 w 1367706"/>
              <a:gd name="connsiteY9" fmla="*/ 837624 h 1618273"/>
              <a:gd name="connsiteX10" fmla="*/ 1274379 w 1367706"/>
              <a:gd name="connsiteY10" fmla="*/ 1076383 h 1618273"/>
              <a:gd name="connsiteX11" fmla="*/ 1224772 w 1367706"/>
              <a:gd name="connsiteY11" fmla="*/ 1138769 h 1618273"/>
              <a:gd name="connsiteX12" fmla="*/ 1174179 w 1367706"/>
              <a:gd name="connsiteY12" fmla="*/ 1242613 h 1618273"/>
              <a:gd name="connsiteX13" fmla="*/ 1000719 w 1367706"/>
              <a:gd name="connsiteY13" fmla="*/ 1398377 h 1618273"/>
              <a:gd name="connsiteX14" fmla="*/ 834485 w 1367706"/>
              <a:gd name="connsiteY14" fmla="*/ 1522988 h 1618273"/>
              <a:gd name="connsiteX15" fmla="*/ 555301 w 1367706"/>
              <a:gd name="connsiteY15" fmla="*/ 1582806 h 1618273"/>
              <a:gd name="connsiteX16" fmla="*/ 228627 w 1367706"/>
              <a:gd name="connsiteY16" fmla="*/ 1604287 h 1618273"/>
              <a:gd name="connsiteX17" fmla="*/ 241020 w 1367706"/>
              <a:gd name="connsiteY17" fmla="*/ 1365094 h 1618273"/>
              <a:gd name="connsiteX18" fmla="*/ 254719 w 1367706"/>
              <a:gd name="connsiteY18" fmla="*/ 1240845 h 1618273"/>
              <a:gd name="connsiteX19" fmla="*/ 238253 w 1367706"/>
              <a:gd name="connsiteY19" fmla="*/ 1005593 h 1618273"/>
              <a:gd name="connsiteX20" fmla="*/ 36926 w 1367706"/>
              <a:gd name="connsiteY20" fmla="*/ 794688 h 1618273"/>
              <a:gd name="connsiteX21" fmla="*/ 115778 w 1367706"/>
              <a:gd name="connsiteY21" fmla="*/ 576380 h 1618273"/>
              <a:gd name="connsiteX22" fmla="*/ 71275 w 1367706"/>
              <a:gd name="connsiteY22" fmla="*/ 435204 h 1618273"/>
              <a:gd name="connsiteX0" fmla="*/ 71275 w 1342584"/>
              <a:gd name="connsiteY0" fmla="*/ 435204 h 1618273"/>
              <a:gd name="connsiteX1" fmla="*/ 68969 w 1342584"/>
              <a:gd name="connsiteY1" fmla="*/ 97514 h 1618273"/>
              <a:gd name="connsiteX2" fmla="*/ 258205 w 1342584"/>
              <a:gd name="connsiteY2" fmla="*/ 21703 h 1618273"/>
              <a:gd name="connsiteX3" fmla="*/ 351318 w 1342584"/>
              <a:gd name="connsiteY3" fmla="*/ 2479 h 1618273"/>
              <a:gd name="connsiteX4" fmla="*/ 514258 w 1342584"/>
              <a:gd name="connsiteY4" fmla="*/ 67519 h 1618273"/>
              <a:gd name="connsiteX5" fmla="*/ 594549 w 1342584"/>
              <a:gd name="connsiteY5" fmla="*/ 70079 h 1618273"/>
              <a:gd name="connsiteX6" fmla="*/ 725590 w 1342584"/>
              <a:gd name="connsiteY6" fmla="*/ 168518 h 1618273"/>
              <a:gd name="connsiteX7" fmla="*/ 798348 w 1342584"/>
              <a:gd name="connsiteY7" fmla="*/ 245718 h 1618273"/>
              <a:gd name="connsiteX8" fmla="*/ 1138041 w 1342584"/>
              <a:gd name="connsiteY8" fmla="*/ 328792 h 1618273"/>
              <a:gd name="connsiteX9" fmla="*/ 1327248 w 1342584"/>
              <a:gd name="connsiteY9" fmla="*/ 510963 h 1618273"/>
              <a:gd name="connsiteX10" fmla="*/ 1333184 w 1342584"/>
              <a:gd name="connsiteY10" fmla="*/ 837624 h 1618273"/>
              <a:gd name="connsiteX11" fmla="*/ 1274379 w 1342584"/>
              <a:gd name="connsiteY11" fmla="*/ 1076383 h 1618273"/>
              <a:gd name="connsiteX12" fmla="*/ 1224772 w 1342584"/>
              <a:gd name="connsiteY12" fmla="*/ 1138769 h 1618273"/>
              <a:gd name="connsiteX13" fmla="*/ 1174179 w 1342584"/>
              <a:gd name="connsiteY13" fmla="*/ 1242613 h 1618273"/>
              <a:gd name="connsiteX14" fmla="*/ 1000719 w 1342584"/>
              <a:gd name="connsiteY14" fmla="*/ 1398377 h 1618273"/>
              <a:gd name="connsiteX15" fmla="*/ 834485 w 1342584"/>
              <a:gd name="connsiteY15" fmla="*/ 1522988 h 1618273"/>
              <a:gd name="connsiteX16" fmla="*/ 555301 w 1342584"/>
              <a:gd name="connsiteY16" fmla="*/ 1582806 h 1618273"/>
              <a:gd name="connsiteX17" fmla="*/ 228627 w 1342584"/>
              <a:gd name="connsiteY17" fmla="*/ 1604287 h 1618273"/>
              <a:gd name="connsiteX18" fmla="*/ 241020 w 1342584"/>
              <a:gd name="connsiteY18" fmla="*/ 1365094 h 1618273"/>
              <a:gd name="connsiteX19" fmla="*/ 254719 w 1342584"/>
              <a:gd name="connsiteY19" fmla="*/ 1240845 h 1618273"/>
              <a:gd name="connsiteX20" fmla="*/ 238253 w 1342584"/>
              <a:gd name="connsiteY20" fmla="*/ 1005593 h 1618273"/>
              <a:gd name="connsiteX21" fmla="*/ 36926 w 1342584"/>
              <a:gd name="connsiteY21" fmla="*/ 794688 h 1618273"/>
              <a:gd name="connsiteX22" fmla="*/ 115778 w 1342584"/>
              <a:gd name="connsiteY22" fmla="*/ 576380 h 1618273"/>
              <a:gd name="connsiteX23" fmla="*/ 71275 w 1342584"/>
              <a:gd name="connsiteY23" fmla="*/ 435204 h 1618273"/>
              <a:gd name="connsiteX0" fmla="*/ 71275 w 1342584"/>
              <a:gd name="connsiteY0" fmla="*/ 435204 h 1618273"/>
              <a:gd name="connsiteX1" fmla="*/ 68969 w 1342584"/>
              <a:gd name="connsiteY1" fmla="*/ 97514 h 1618273"/>
              <a:gd name="connsiteX2" fmla="*/ 258205 w 1342584"/>
              <a:gd name="connsiteY2" fmla="*/ 21703 h 1618273"/>
              <a:gd name="connsiteX3" fmla="*/ 351318 w 1342584"/>
              <a:gd name="connsiteY3" fmla="*/ 2479 h 1618273"/>
              <a:gd name="connsiteX4" fmla="*/ 514258 w 1342584"/>
              <a:gd name="connsiteY4" fmla="*/ 67519 h 1618273"/>
              <a:gd name="connsiteX5" fmla="*/ 594549 w 1342584"/>
              <a:gd name="connsiteY5" fmla="*/ 70079 h 1618273"/>
              <a:gd name="connsiteX6" fmla="*/ 725590 w 1342584"/>
              <a:gd name="connsiteY6" fmla="*/ 168518 h 1618273"/>
              <a:gd name="connsiteX7" fmla="*/ 798348 w 1342584"/>
              <a:gd name="connsiteY7" fmla="*/ 245718 h 1618273"/>
              <a:gd name="connsiteX8" fmla="*/ 1138041 w 1342584"/>
              <a:gd name="connsiteY8" fmla="*/ 328792 h 1618273"/>
              <a:gd name="connsiteX9" fmla="*/ 1327248 w 1342584"/>
              <a:gd name="connsiteY9" fmla="*/ 510963 h 1618273"/>
              <a:gd name="connsiteX10" fmla="*/ 1333184 w 1342584"/>
              <a:gd name="connsiteY10" fmla="*/ 837624 h 1618273"/>
              <a:gd name="connsiteX11" fmla="*/ 1274379 w 1342584"/>
              <a:gd name="connsiteY11" fmla="*/ 1076383 h 1618273"/>
              <a:gd name="connsiteX12" fmla="*/ 1224772 w 1342584"/>
              <a:gd name="connsiteY12" fmla="*/ 1138769 h 1618273"/>
              <a:gd name="connsiteX13" fmla="*/ 1174179 w 1342584"/>
              <a:gd name="connsiteY13" fmla="*/ 1242613 h 1618273"/>
              <a:gd name="connsiteX14" fmla="*/ 957354 w 1342584"/>
              <a:gd name="connsiteY14" fmla="*/ 1325687 h 1618273"/>
              <a:gd name="connsiteX15" fmla="*/ 834485 w 1342584"/>
              <a:gd name="connsiteY15" fmla="*/ 1522988 h 1618273"/>
              <a:gd name="connsiteX16" fmla="*/ 555301 w 1342584"/>
              <a:gd name="connsiteY16" fmla="*/ 1582806 h 1618273"/>
              <a:gd name="connsiteX17" fmla="*/ 228627 w 1342584"/>
              <a:gd name="connsiteY17" fmla="*/ 1604287 h 1618273"/>
              <a:gd name="connsiteX18" fmla="*/ 241020 w 1342584"/>
              <a:gd name="connsiteY18" fmla="*/ 1365094 h 1618273"/>
              <a:gd name="connsiteX19" fmla="*/ 254719 w 1342584"/>
              <a:gd name="connsiteY19" fmla="*/ 1240845 h 1618273"/>
              <a:gd name="connsiteX20" fmla="*/ 238253 w 1342584"/>
              <a:gd name="connsiteY20" fmla="*/ 1005593 h 1618273"/>
              <a:gd name="connsiteX21" fmla="*/ 36926 w 1342584"/>
              <a:gd name="connsiteY21" fmla="*/ 794688 h 1618273"/>
              <a:gd name="connsiteX22" fmla="*/ 115778 w 1342584"/>
              <a:gd name="connsiteY22" fmla="*/ 576380 h 1618273"/>
              <a:gd name="connsiteX23" fmla="*/ 71275 w 1342584"/>
              <a:gd name="connsiteY23" fmla="*/ 435204 h 1618273"/>
              <a:gd name="connsiteX0" fmla="*/ 71275 w 1342584"/>
              <a:gd name="connsiteY0" fmla="*/ 435204 h 1618273"/>
              <a:gd name="connsiteX1" fmla="*/ 68969 w 1342584"/>
              <a:gd name="connsiteY1" fmla="*/ 97514 h 1618273"/>
              <a:gd name="connsiteX2" fmla="*/ 258205 w 1342584"/>
              <a:gd name="connsiteY2" fmla="*/ 21703 h 1618273"/>
              <a:gd name="connsiteX3" fmla="*/ 351318 w 1342584"/>
              <a:gd name="connsiteY3" fmla="*/ 2479 h 1618273"/>
              <a:gd name="connsiteX4" fmla="*/ 514258 w 1342584"/>
              <a:gd name="connsiteY4" fmla="*/ 67519 h 1618273"/>
              <a:gd name="connsiteX5" fmla="*/ 594549 w 1342584"/>
              <a:gd name="connsiteY5" fmla="*/ 70079 h 1618273"/>
              <a:gd name="connsiteX6" fmla="*/ 725590 w 1342584"/>
              <a:gd name="connsiteY6" fmla="*/ 168518 h 1618273"/>
              <a:gd name="connsiteX7" fmla="*/ 798348 w 1342584"/>
              <a:gd name="connsiteY7" fmla="*/ 245718 h 1618273"/>
              <a:gd name="connsiteX8" fmla="*/ 1138041 w 1342584"/>
              <a:gd name="connsiteY8" fmla="*/ 328792 h 1618273"/>
              <a:gd name="connsiteX9" fmla="*/ 1327248 w 1342584"/>
              <a:gd name="connsiteY9" fmla="*/ 510963 h 1618273"/>
              <a:gd name="connsiteX10" fmla="*/ 1333184 w 1342584"/>
              <a:gd name="connsiteY10" fmla="*/ 837624 h 1618273"/>
              <a:gd name="connsiteX11" fmla="*/ 1274379 w 1342584"/>
              <a:gd name="connsiteY11" fmla="*/ 1076383 h 1618273"/>
              <a:gd name="connsiteX12" fmla="*/ 1224772 w 1342584"/>
              <a:gd name="connsiteY12" fmla="*/ 1138769 h 1618273"/>
              <a:gd name="connsiteX13" fmla="*/ 1138042 w 1342584"/>
              <a:gd name="connsiteY13" fmla="*/ 1159538 h 1618273"/>
              <a:gd name="connsiteX14" fmla="*/ 957354 w 1342584"/>
              <a:gd name="connsiteY14" fmla="*/ 1325687 h 1618273"/>
              <a:gd name="connsiteX15" fmla="*/ 834485 w 1342584"/>
              <a:gd name="connsiteY15" fmla="*/ 1522988 h 1618273"/>
              <a:gd name="connsiteX16" fmla="*/ 555301 w 1342584"/>
              <a:gd name="connsiteY16" fmla="*/ 1582806 h 1618273"/>
              <a:gd name="connsiteX17" fmla="*/ 228627 w 1342584"/>
              <a:gd name="connsiteY17" fmla="*/ 1604287 h 1618273"/>
              <a:gd name="connsiteX18" fmla="*/ 241020 w 1342584"/>
              <a:gd name="connsiteY18" fmla="*/ 1365094 h 1618273"/>
              <a:gd name="connsiteX19" fmla="*/ 254719 w 1342584"/>
              <a:gd name="connsiteY19" fmla="*/ 1240845 h 1618273"/>
              <a:gd name="connsiteX20" fmla="*/ 238253 w 1342584"/>
              <a:gd name="connsiteY20" fmla="*/ 1005593 h 1618273"/>
              <a:gd name="connsiteX21" fmla="*/ 36926 w 1342584"/>
              <a:gd name="connsiteY21" fmla="*/ 794688 h 1618273"/>
              <a:gd name="connsiteX22" fmla="*/ 115778 w 1342584"/>
              <a:gd name="connsiteY22" fmla="*/ 576380 h 1618273"/>
              <a:gd name="connsiteX23" fmla="*/ 71275 w 1342584"/>
              <a:gd name="connsiteY23" fmla="*/ 435204 h 1618273"/>
              <a:gd name="connsiteX0" fmla="*/ 71275 w 1342584"/>
              <a:gd name="connsiteY0" fmla="*/ 435204 h 1618273"/>
              <a:gd name="connsiteX1" fmla="*/ 68969 w 1342584"/>
              <a:gd name="connsiteY1" fmla="*/ 97514 h 1618273"/>
              <a:gd name="connsiteX2" fmla="*/ 258205 w 1342584"/>
              <a:gd name="connsiteY2" fmla="*/ 21703 h 1618273"/>
              <a:gd name="connsiteX3" fmla="*/ 351318 w 1342584"/>
              <a:gd name="connsiteY3" fmla="*/ 2479 h 1618273"/>
              <a:gd name="connsiteX4" fmla="*/ 514258 w 1342584"/>
              <a:gd name="connsiteY4" fmla="*/ 67519 h 1618273"/>
              <a:gd name="connsiteX5" fmla="*/ 594549 w 1342584"/>
              <a:gd name="connsiteY5" fmla="*/ 70079 h 1618273"/>
              <a:gd name="connsiteX6" fmla="*/ 725590 w 1342584"/>
              <a:gd name="connsiteY6" fmla="*/ 168518 h 1618273"/>
              <a:gd name="connsiteX7" fmla="*/ 798348 w 1342584"/>
              <a:gd name="connsiteY7" fmla="*/ 245718 h 1618273"/>
              <a:gd name="connsiteX8" fmla="*/ 1138041 w 1342584"/>
              <a:gd name="connsiteY8" fmla="*/ 328792 h 1618273"/>
              <a:gd name="connsiteX9" fmla="*/ 1327248 w 1342584"/>
              <a:gd name="connsiteY9" fmla="*/ 510963 h 1618273"/>
              <a:gd name="connsiteX10" fmla="*/ 1333184 w 1342584"/>
              <a:gd name="connsiteY10" fmla="*/ 837624 h 1618273"/>
              <a:gd name="connsiteX11" fmla="*/ 1231014 w 1342584"/>
              <a:gd name="connsiteY11" fmla="*/ 951771 h 1618273"/>
              <a:gd name="connsiteX12" fmla="*/ 1224772 w 1342584"/>
              <a:gd name="connsiteY12" fmla="*/ 1138769 h 1618273"/>
              <a:gd name="connsiteX13" fmla="*/ 1138042 w 1342584"/>
              <a:gd name="connsiteY13" fmla="*/ 1159538 h 1618273"/>
              <a:gd name="connsiteX14" fmla="*/ 957354 w 1342584"/>
              <a:gd name="connsiteY14" fmla="*/ 1325687 h 1618273"/>
              <a:gd name="connsiteX15" fmla="*/ 834485 w 1342584"/>
              <a:gd name="connsiteY15" fmla="*/ 1522988 h 1618273"/>
              <a:gd name="connsiteX16" fmla="*/ 555301 w 1342584"/>
              <a:gd name="connsiteY16" fmla="*/ 1582806 h 1618273"/>
              <a:gd name="connsiteX17" fmla="*/ 228627 w 1342584"/>
              <a:gd name="connsiteY17" fmla="*/ 1604287 h 1618273"/>
              <a:gd name="connsiteX18" fmla="*/ 241020 w 1342584"/>
              <a:gd name="connsiteY18" fmla="*/ 1365094 h 1618273"/>
              <a:gd name="connsiteX19" fmla="*/ 254719 w 1342584"/>
              <a:gd name="connsiteY19" fmla="*/ 1240845 h 1618273"/>
              <a:gd name="connsiteX20" fmla="*/ 238253 w 1342584"/>
              <a:gd name="connsiteY20" fmla="*/ 1005593 h 1618273"/>
              <a:gd name="connsiteX21" fmla="*/ 36926 w 1342584"/>
              <a:gd name="connsiteY21" fmla="*/ 794688 h 1618273"/>
              <a:gd name="connsiteX22" fmla="*/ 115778 w 1342584"/>
              <a:gd name="connsiteY22" fmla="*/ 576380 h 1618273"/>
              <a:gd name="connsiteX23" fmla="*/ 71275 w 1342584"/>
              <a:gd name="connsiteY23" fmla="*/ 435204 h 1618273"/>
              <a:gd name="connsiteX0" fmla="*/ 71275 w 1342584"/>
              <a:gd name="connsiteY0" fmla="*/ 435204 h 1618273"/>
              <a:gd name="connsiteX1" fmla="*/ 68969 w 1342584"/>
              <a:gd name="connsiteY1" fmla="*/ 97514 h 1618273"/>
              <a:gd name="connsiteX2" fmla="*/ 258205 w 1342584"/>
              <a:gd name="connsiteY2" fmla="*/ 21703 h 1618273"/>
              <a:gd name="connsiteX3" fmla="*/ 351318 w 1342584"/>
              <a:gd name="connsiteY3" fmla="*/ 2479 h 1618273"/>
              <a:gd name="connsiteX4" fmla="*/ 514258 w 1342584"/>
              <a:gd name="connsiteY4" fmla="*/ 67519 h 1618273"/>
              <a:gd name="connsiteX5" fmla="*/ 594549 w 1342584"/>
              <a:gd name="connsiteY5" fmla="*/ 70079 h 1618273"/>
              <a:gd name="connsiteX6" fmla="*/ 725590 w 1342584"/>
              <a:gd name="connsiteY6" fmla="*/ 168518 h 1618273"/>
              <a:gd name="connsiteX7" fmla="*/ 798348 w 1342584"/>
              <a:gd name="connsiteY7" fmla="*/ 245718 h 1618273"/>
              <a:gd name="connsiteX8" fmla="*/ 1138041 w 1342584"/>
              <a:gd name="connsiteY8" fmla="*/ 328792 h 1618273"/>
              <a:gd name="connsiteX9" fmla="*/ 1327248 w 1342584"/>
              <a:gd name="connsiteY9" fmla="*/ 510963 h 1618273"/>
              <a:gd name="connsiteX10" fmla="*/ 1333184 w 1342584"/>
              <a:gd name="connsiteY10" fmla="*/ 837624 h 1618273"/>
              <a:gd name="connsiteX11" fmla="*/ 1231014 w 1342584"/>
              <a:gd name="connsiteY11" fmla="*/ 951771 h 1618273"/>
              <a:gd name="connsiteX12" fmla="*/ 1210317 w 1342584"/>
              <a:gd name="connsiteY12" fmla="*/ 1055695 h 1618273"/>
              <a:gd name="connsiteX13" fmla="*/ 1138042 w 1342584"/>
              <a:gd name="connsiteY13" fmla="*/ 1159538 h 1618273"/>
              <a:gd name="connsiteX14" fmla="*/ 957354 w 1342584"/>
              <a:gd name="connsiteY14" fmla="*/ 1325687 h 1618273"/>
              <a:gd name="connsiteX15" fmla="*/ 834485 w 1342584"/>
              <a:gd name="connsiteY15" fmla="*/ 1522988 h 1618273"/>
              <a:gd name="connsiteX16" fmla="*/ 555301 w 1342584"/>
              <a:gd name="connsiteY16" fmla="*/ 1582806 h 1618273"/>
              <a:gd name="connsiteX17" fmla="*/ 228627 w 1342584"/>
              <a:gd name="connsiteY17" fmla="*/ 1604287 h 1618273"/>
              <a:gd name="connsiteX18" fmla="*/ 241020 w 1342584"/>
              <a:gd name="connsiteY18" fmla="*/ 1365094 h 1618273"/>
              <a:gd name="connsiteX19" fmla="*/ 254719 w 1342584"/>
              <a:gd name="connsiteY19" fmla="*/ 1240845 h 1618273"/>
              <a:gd name="connsiteX20" fmla="*/ 238253 w 1342584"/>
              <a:gd name="connsiteY20" fmla="*/ 1005593 h 1618273"/>
              <a:gd name="connsiteX21" fmla="*/ 36926 w 1342584"/>
              <a:gd name="connsiteY21" fmla="*/ 794688 h 1618273"/>
              <a:gd name="connsiteX22" fmla="*/ 115778 w 1342584"/>
              <a:gd name="connsiteY22" fmla="*/ 576380 h 1618273"/>
              <a:gd name="connsiteX23" fmla="*/ 71275 w 1342584"/>
              <a:gd name="connsiteY23" fmla="*/ 435204 h 1618273"/>
              <a:gd name="connsiteX0" fmla="*/ 71275 w 1338203"/>
              <a:gd name="connsiteY0" fmla="*/ 435204 h 1618273"/>
              <a:gd name="connsiteX1" fmla="*/ 68969 w 1338203"/>
              <a:gd name="connsiteY1" fmla="*/ 97514 h 1618273"/>
              <a:gd name="connsiteX2" fmla="*/ 258205 w 1338203"/>
              <a:gd name="connsiteY2" fmla="*/ 21703 h 1618273"/>
              <a:gd name="connsiteX3" fmla="*/ 351318 w 1338203"/>
              <a:gd name="connsiteY3" fmla="*/ 2479 h 1618273"/>
              <a:gd name="connsiteX4" fmla="*/ 514258 w 1338203"/>
              <a:gd name="connsiteY4" fmla="*/ 67519 h 1618273"/>
              <a:gd name="connsiteX5" fmla="*/ 594549 w 1338203"/>
              <a:gd name="connsiteY5" fmla="*/ 70079 h 1618273"/>
              <a:gd name="connsiteX6" fmla="*/ 725590 w 1338203"/>
              <a:gd name="connsiteY6" fmla="*/ 168518 h 1618273"/>
              <a:gd name="connsiteX7" fmla="*/ 798348 w 1338203"/>
              <a:gd name="connsiteY7" fmla="*/ 245718 h 1618273"/>
              <a:gd name="connsiteX8" fmla="*/ 1138041 w 1338203"/>
              <a:gd name="connsiteY8" fmla="*/ 328792 h 1618273"/>
              <a:gd name="connsiteX9" fmla="*/ 1327248 w 1338203"/>
              <a:gd name="connsiteY9" fmla="*/ 510963 h 1618273"/>
              <a:gd name="connsiteX10" fmla="*/ 1318729 w 1338203"/>
              <a:gd name="connsiteY10" fmla="*/ 785702 h 1618273"/>
              <a:gd name="connsiteX11" fmla="*/ 1231014 w 1338203"/>
              <a:gd name="connsiteY11" fmla="*/ 951771 h 1618273"/>
              <a:gd name="connsiteX12" fmla="*/ 1210317 w 1338203"/>
              <a:gd name="connsiteY12" fmla="*/ 1055695 h 1618273"/>
              <a:gd name="connsiteX13" fmla="*/ 1138042 w 1338203"/>
              <a:gd name="connsiteY13" fmla="*/ 1159538 h 1618273"/>
              <a:gd name="connsiteX14" fmla="*/ 957354 w 1338203"/>
              <a:gd name="connsiteY14" fmla="*/ 1325687 h 1618273"/>
              <a:gd name="connsiteX15" fmla="*/ 834485 w 1338203"/>
              <a:gd name="connsiteY15" fmla="*/ 1522988 h 1618273"/>
              <a:gd name="connsiteX16" fmla="*/ 555301 w 1338203"/>
              <a:gd name="connsiteY16" fmla="*/ 1582806 h 1618273"/>
              <a:gd name="connsiteX17" fmla="*/ 228627 w 1338203"/>
              <a:gd name="connsiteY17" fmla="*/ 1604287 h 1618273"/>
              <a:gd name="connsiteX18" fmla="*/ 241020 w 1338203"/>
              <a:gd name="connsiteY18" fmla="*/ 1365094 h 1618273"/>
              <a:gd name="connsiteX19" fmla="*/ 254719 w 1338203"/>
              <a:gd name="connsiteY19" fmla="*/ 1240845 h 1618273"/>
              <a:gd name="connsiteX20" fmla="*/ 238253 w 1338203"/>
              <a:gd name="connsiteY20" fmla="*/ 1005593 h 1618273"/>
              <a:gd name="connsiteX21" fmla="*/ 36926 w 1338203"/>
              <a:gd name="connsiteY21" fmla="*/ 794688 h 1618273"/>
              <a:gd name="connsiteX22" fmla="*/ 115778 w 1338203"/>
              <a:gd name="connsiteY22" fmla="*/ 576380 h 1618273"/>
              <a:gd name="connsiteX23" fmla="*/ 71275 w 1338203"/>
              <a:gd name="connsiteY23" fmla="*/ 435204 h 1618273"/>
              <a:gd name="connsiteX0" fmla="*/ 71275 w 1322382"/>
              <a:gd name="connsiteY0" fmla="*/ 435204 h 1618273"/>
              <a:gd name="connsiteX1" fmla="*/ 68969 w 1322382"/>
              <a:gd name="connsiteY1" fmla="*/ 97514 h 1618273"/>
              <a:gd name="connsiteX2" fmla="*/ 258205 w 1322382"/>
              <a:gd name="connsiteY2" fmla="*/ 21703 h 1618273"/>
              <a:gd name="connsiteX3" fmla="*/ 351318 w 1322382"/>
              <a:gd name="connsiteY3" fmla="*/ 2479 h 1618273"/>
              <a:gd name="connsiteX4" fmla="*/ 514258 w 1322382"/>
              <a:gd name="connsiteY4" fmla="*/ 67519 h 1618273"/>
              <a:gd name="connsiteX5" fmla="*/ 594549 w 1322382"/>
              <a:gd name="connsiteY5" fmla="*/ 70079 h 1618273"/>
              <a:gd name="connsiteX6" fmla="*/ 725590 w 1322382"/>
              <a:gd name="connsiteY6" fmla="*/ 168518 h 1618273"/>
              <a:gd name="connsiteX7" fmla="*/ 798348 w 1322382"/>
              <a:gd name="connsiteY7" fmla="*/ 245718 h 1618273"/>
              <a:gd name="connsiteX8" fmla="*/ 1138041 w 1322382"/>
              <a:gd name="connsiteY8" fmla="*/ 328792 h 1618273"/>
              <a:gd name="connsiteX9" fmla="*/ 1305565 w 1322382"/>
              <a:gd name="connsiteY9" fmla="*/ 510963 h 1618273"/>
              <a:gd name="connsiteX10" fmla="*/ 1318729 w 1322382"/>
              <a:gd name="connsiteY10" fmla="*/ 785702 h 1618273"/>
              <a:gd name="connsiteX11" fmla="*/ 1231014 w 1322382"/>
              <a:gd name="connsiteY11" fmla="*/ 951771 h 1618273"/>
              <a:gd name="connsiteX12" fmla="*/ 1210317 w 1322382"/>
              <a:gd name="connsiteY12" fmla="*/ 1055695 h 1618273"/>
              <a:gd name="connsiteX13" fmla="*/ 1138042 w 1322382"/>
              <a:gd name="connsiteY13" fmla="*/ 1159538 h 1618273"/>
              <a:gd name="connsiteX14" fmla="*/ 957354 w 1322382"/>
              <a:gd name="connsiteY14" fmla="*/ 1325687 h 1618273"/>
              <a:gd name="connsiteX15" fmla="*/ 834485 w 1322382"/>
              <a:gd name="connsiteY15" fmla="*/ 1522988 h 1618273"/>
              <a:gd name="connsiteX16" fmla="*/ 555301 w 1322382"/>
              <a:gd name="connsiteY16" fmla="*/ 1582806 h 1618273"/>
              <a:gd name="connsiteX17" fmla="*/ 228627 w 1322382"/>
              <a:gd name="connsiteY17" fmla="*/ 1604287 h 1618273"/>
              <a:gd name="connsiteX18" fmla="*/ 241020 w 1322382"/>
              <a:gd name="connsiteY18" fmla="*/ 1365094 h 1618273"/>
              <a:gd name="connsiteX19" fmla="*/ 254719 w 1322382"/>
              <a:gd name="connsiteY19" fmla="*/ 1240845 h 1618273"/>
              <a:gd name="connsiteX20" fmla="*/ 238253 w 1322382"/>
              <a:gd name="connsiteY20" fmla="*/ 1005593 h 1618273"/>
              <a:gd name="connsiteX21" fmla="*/ 36926 w 1322382"/>
              <a:gd name="connsiteY21" fmla="*/ 794688 h 1618273"/>
              <a:gd name="connsiteX22" fmla="*/ 115778 w 1322382"/>
              <a:gd name="connsiteY22" fmla="*/ 576380 h 1618273"/>
              <a:gd name="connsiteX23" fmla="*/ 71275 w 1322382"/>
              <a:gd name="connsiteY23" fmla="*/ 435204 h 1618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322382" h="1618273">
                <a:moveTo>
                  <a:pt x="71275" y="435204"/>
                </a:moveTo>
                <a:cubicBezTo>
                  <a:pt x="63474" y="355393"/>
                  <a:pt x="-83627" y="247531"/>
                  <a:pt x="68969" y="97514"/>
                </a:cubicBezTo>
                <a:cubicBezTo>
                  <a:pt x="165508" y="25963"/>
                  <a:pt x="211147" y="37542"/>
                  <a:pt x="258205" y="21703"/>
                </a:cubicBezTo>
                <a:cubicBezTo>
                  <a:pt x="305263" y="5864"/>
                  <a:pt x="308643" y="-5157"/>
                  <a:pt x="351318" y="2479"/>
                </a:cubicBezTo>
                <a:cubicBezTo>
                  <a:pt x="393993" y="10115"/>
                  <a:pt x="473720" y="56252"/>
                  <a:pt x="514258" y="67519"/>
                </a:cubicBezTo>
                <a:cubicBezTo>
                  <a:pt x="554796" y="78786"/>
                  <a:pt x="559327" y="53246"/>
                  <a:pt x="594549" y="70079"/>
                </a:cubicBezTo>
                <a:cubicBezTo>
                  <a:pt x="629771" y="86912"/>
                  <a:pt x="691624" y="139245"/>
                  <a:pt x="725590" y="168518"/>
                </a:cubicBezTo>
                <a:cubicBezTo>
                  <a:pt x="759556" y="197791"/>
                  <a:pt x="733220" y="213814"/>
                  <a:pt x="798348" y="245718"/>
                </a:cubicBezTo>
                <a:cubicBezTo>
                  <a:pt x="863476" y="277623"/>
                  <a:pt x="1049891" y="284585"/>
                  <a:pt x="1138041" y="328792"/>
                </a:cubicBezTo>
                <a:cubicBezTo>
                  <a:pt x="1226191" y="372999"/>
                  <a:pt x="1275450" y="434811"/>
                  <a:pt x="1305565" y="510963"/>
                </a:cubicBezTo>
                <a:cubicBezTo>
                  <a:pt x="1335680" y="587115"/>
                  <a:pt x="1315495" y="622237"/>
                  <a:pt x="1318729" y="785702"/>
                </a:cubicBezTo>
                <a:cubicBezTo>
                  <a:pt x="1321963" y="949167"/>
                  <a:pt x="1249083" y="906772"/>
                  <a:pt x="1231014" y="951771"/>
                </a:cubicBezTo>
                <a:cubicBezTo>
                  <a:pt x="1212945" y="996770"/>
                  <a:pt x="1280019" y="1031452"/>
                  <a:pt x="1210317" y="1055695"/>
                </a:cubicBezTo>
                <a:cubicBezTo>
                  <a:pt x="1140615" y="1079938"/>
                  <a:pt x="1177794" y="1109347"/>
                  <a:pt x="1138042" y="1159538"/>
                </a:cubicBezTo>
                <a:cubicBezTo>
                  <a:pt x="1098290" y="1209729"/>
                  <a:pt x="998310" y="1368955"/>
                  <a:pt x="957354" y="1325687"/>
                </a:cubicBezTo>
                <a:cubicBezTo>
                  <a:pt x="916398" y="1282419"/>
                  <a:pt x="897880" y="1535518"/>
                  <a:pt x="834485" y="1522988"/>
                </a:cubicBezTo>
                <a:cubicBezTo>
                  <a:pt x="771090" y="1510458"/>
                  <a:pt x="656277" y="1569256"/>
                  <a:pt x="555301" y="1582806"/>
                </a:cubicBezTo>
                <a:cubicBezTo>
                  <a:pt x="454325" y="1596356"/>
                  <a:pt x="281007" y="1640572"/>
                  <a:pt x="228627" y="1604287"/>
                </a:cubicBezTo>
                <a:cubicBezTo>
                  <a:pt x="176247" y="1568002"/>
                  <a:pt x="236671" y="1425668"/>
                  <a:pt x="241020" y="1365094"/>
                </a:cubicBezTo>
                <a:cubicBezTo>
                  <a:pt x="245369" y="1304520"/>
                  <a:pt x="255180" y="1300762"/>
                  <a:pt x="254719" y="1240845"/>
                </a:cubicBezTo>
                <a:cubicBezTo>
                  <a:pt x="254258" y="1180928"/>
                  <a:pt x="274552" y="1079953"/>
                  <a:pt x="238253" y="1005593"/>
                </a:cubicBezTo>
                <a:cubicBezTo>
                  <a:pt x="201954" y="931234"/>
                  <a:pt x="119203" y="838632"/>
                  <a:pt x="36926" y="794688"/>
                </a:cubicBezTo>
                <a:cubicBezTo>
                  <a:pt x="-45351" y="750744"/>
                  <a:pt x="182922" y="613323"/>
                  <a:pt x="115778" y="576380"/>
                </a:cubicBezTo>
                <a:cubicBezTo>
                  <a:pt x="-36818" y="426363"/>
                  <a:pt x="79077" y="515015"/>
                  <a:pt x="71275" y="435204"/>
                </a:cubicBezTo>
                <a:close/>
              </a:path>
            </a:pathLst>
          </a:custGeom>
          <a:noFill/>
          <a:ln w="41275">
            <a:solidFill>
              <a:srgbClr val="FFC000"/>
            </a:solidFill>
            <a:prstDash val="dash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9" name="Объект 4"/>
          <p:cNvSpPr txBox="1">
            <a:spLocks/>
          </p:cNvSpPr>
          <p:nvPr/>
        </p:nvSpPr>
        <p:spPr>
          <a:xfrm>
            <a:off x="4976826" y="3438663"/>
            <a:ext cx="898922" cy="357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800" dirty="0" smtClean="0">
                <a:solidFill>
                  <a:schemeClr val="bg1"/>
                </a:solidFill>
              </a:rPr>
              <a:t>С 1996 г. Пос. «Новые Ляды»</a:t>
            </a:r>
            <a:endParaRPr lang="ru-RU" sz="800" dirty="0">
              <a:solidFill>
                <a:schemeClr val="bg1"/>
              </a:solidFill>
            </a:endParaRPr>
          </a:p>
        </p:txBody>
      </p:sp>
      <p:sp>
        <p:nvSpPr>
          <p:cNvPr id="21" name="Объект 4"/>
          <p:cNvSpPr txBox="1">
            <a:spLocks/>
          </p:cNvSpPr>
          <p:nvPr/>
        </p:nvSpPr>
        <p:spPr>
          <a:xfrm>
            <a:off x="4434062" y="2708750"/>
            <a:ext cx="720081" cy="30760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FFFF00"/>
                </a:solidFill>
              </a:rPr>
              <a:t>Эконом.</a:t>
            </a:r>
            <a:endParaRPr lang="ru-RU" sz="1800" b="1" dirty="0">
              <a:solidFill>
                <a:srgbClr val="FFFF00"/>
              </a:solidFill>
            </a:endParaRPr>
          </a:p>
        </p:txBody>
      </p:sp>
      <p:sp>
        <p:nvSpPr>
          <p:cNvPr id="23" name="Объект 4"/>
          <p:cNvSpPr txBox="1">
            <a:spLocks/>
          </p:cNvSpPr>
          <p:nvPr/>
        </p:nvSpPr>
        <p:spPr>
          <a:xfrm>
            <a:off x="3923928" y="3642035"/>
            <a:ext cx="720081" cy="30760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FFFF00"/>
                </a:solidFill>
              </a:rPr>
              <a:t>Средний</a:t>
            </a:r>
            <a:endParaRPr lang="ru-RU" sz="1800" b="1" dirty="0">
              <a:solidFill>
                <a:srgbClr val="FFFF00"/>
              </a:solidFill>
            </a:endParaRPr>
          </a:p>
        </p:txBody>
      </p:sp>
      <p:sp>
        <p:nvSpPr>
          <p:cNvPr id="24" name="Объект 4"/>
          <p:cNvSpPr txBox="1">
            <a:spLocks/>
          </p:cNvSpPr>
          <p:nvPr/>
        </p:nvSpPr>
        <p:spPr>
          <a:xfrm>
            <a:off x="2670282" y="2797772"/>
            <a:ext cx="720081" cy="30760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FFFF00"/>
                </a:solidFill>
              </a:rPr>
              <a:t>Средний</a:t>
            </a:r>
            <a:endParaRPr lang="ru-RU" sz="1800" b="1" dirty="0">
              <a:solidFill>
                <a:srgbClr val="FFFF00"/>
              </a:solidFill>
            </a:endParaRPr>
          </a:p>
        </p:txBody>
      </p:sp>
      <p:sp>
        <p:nvSpPr>
          <p:cNvPr id="25" name="Объект 4"/>
          <p:cNvSpPr txBox="1">
            <a:spLocks/>
          </p:cNvSpPr>
          <p:nvPr/>
        </p:nvSpPr>
        <p:spPr>
          <a:xfrm>
            <a:off x="2051720" y="3196710"/>
            <a:ext cx="720081" cy="307603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FFFF00"/>
                </a:solidFill>
              </a:rPr>
              <a:t>Средний</a:t>
            </a:r>
            <a:endParaRPr lang="ru-RU" sz="1800" b="1" dirty="0">
              <a:solidFill>
                <a:srgbClr val="FFFF00"/>
              </a:solidFill>
            </a:endParaRPr>
          </a:p>
        </p:txBody>
      </p:sp>
      <p:sp>
        <p:nvSpPr>
          <p:cNvPr id="26" name="Объект 4"/>
          <p:cNvSpPr txBox="1">
            <a:spLocks/>
          </p:cNvSpPr>
          <p:nvPr/>
        </p:nvSpPr>
        <p:spPr>
          <a:xfrm>
            <a:off x="3392834" y="3351212"/>
            <a:ext cx="720081" cy="306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FFFF00"/>
                </a:solidFill>
              </a:rPr>
              <a:t>Бизнес</a:t>
            </a:r>
            <a:endParaRPr lang="ru-RU" sz="1800" b="1" dirty="0">
              <a:solidFill>
                <a:srgbClr val="FFFF00"/>
              </a:solidFill>
            </a:endParaRPr>
          </a:p>
        </p:txBody>
      </p:sp>
      <p:sp>
        <p:nvSpPr>
          <p:cNvPr id="27" name="Объект 4"/>
          <p:cNvSpPr txBox="1">
            <a:spLocks/>
          </p:cNvSpPr>
          <p:nvPr/>
        </p:nvSpPr>
        <p:spPr>
          <a:xfrm>
            <a:off x="3119203" y="3884714"/>
            <a:ext cx="720081" cy="306201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solidFill>
                  <a:srgbClr val="FFFF00"/>
                </a:solidFill>
              </a:rPr>
              <a:t>Бизнес</a:t>
            </a:r>
            <a:endParaRPr lang="ru-RU" sz="1800" b="1" dirty="0">
              <a:solidFill>
                <a:srgbClr val="FFFF00"/>
              </a:solidFill>
            </a:endParaRPr>
          </a:p>
        </p:txBody>
      </p:sp>
      <p:sp>
        <p:nvSpPr>
          <p:cNvPr id="28" name="Объект 4"/>
          <p:cNvSpPr txBox="1">
            <a:spLocks/>
          </p:cNvSpPr>
          <p:nvPr/>
        </p:nvSpPr>
        <p:spPr>
          <a:xfrm>
            <a:off x="2915816" y="3617250"/>
            <a:ext cx="720081" cy="306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200" b="1" dirty="0" smtClean="0">
                <a:solidFill>
                  <a:srgbClr val="FFFF00"/>
                </a:solidFill>
              </a:rPr>
              <a:t>Элит?</a:t>
            </a:r>
            <a:endParaRPr lang="ru-RU" sz="1200" b="1" dirty="0">
              <a:solidFill>
                <a:srgbClr val="FFFF00"/>
              </a:solidFill>
            </a:endParaRPr>
          </a:p>
        </p:txBody>
      </p:sp>
      <p:sp>
        <p:nvSpPr>
          <p:cNvPr id="29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30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b="1" dirty="0" smtClean="0">
                <a:solidFill>
                  <a:srgbClr val="002060"/>
                </a:solidFill>
              </a:rPr>
              <a:t>4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8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0"/>
            <a:ext cx="5353579" cy="11247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География местожительства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Стимулы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 smtClean="0"/>
              <a:t>выбор центра </a:t>
            </a:r>
          </a:p>
          <a:p>
            <a:r>
              <a:rPr lang="ru-RU" sz="2400" dirty="0" smtClean="0"/>
              <a:t>привлекает </a:t>
            </a:r>
            <a:r>
              <a:rPr lang="ru-RU" sz="2400" dirty="0"/>
              <a:t>приезжих покупателей </a:t>
            </a:r>
            <a:endParaRPr lang="ru-RU" sz="2400" dirty="0" smtClean="0"/>
          </a:p>
          <a:p>
            <a:pPr lvl="1"/>
            <a:r>
              <a:rPr lang="ru-RU" sz="2000" dirty="0" smtClean="0"/>
              <a:t>развитой </a:t>
            </a:r>
            <a:r>
              <a:rPr lang="ru-RU" sz="2000" dirty="0"/>
              <a:t>и компактно </a:t>
            </a:r>
            <a:r>
              <a:rPr lang="ru-RU" sz="2000" dirty="0" smtClean="0"/>
              <a:t>расположенной </a:t>
            </a:r>
            <a:r>
              <a:rPr lang="ru-RU" sz="2000" dirty="0" smtClean="0"/>
              <a:t>инфраструктурой</a:t>
            </a:r>
          </a:p>
          <a:p>
            <a:r>
              <a:rPr lang="ru-RU" sz="2400" dirty="0" smtClean="0"/>
              <a:t>привлекает коренных </a:t>
            </a:r>
            <a:r>
              <a:rPr lang="ru-RU" sz="2400" dirty="0" smtClean="0"/>
              <a:t>жителей </a:t>
            </a:r>
            <a:endParaRPr lang="ru-RU" sz="2400" dirty="0" smtClean="0"/>
          </a:p>
          <a:p>
            <a:pPr lvl="1"/>
            <a:r>
              <a:rPr lang="ru-RU" sz="2000" dirty="0" smtClean="0"/>
              <a:t> </a:t>
            </a:r>
            <a:r>
              <a:rPr lang="ru-RU" sz="2000" dirty="0" smtClean="0"/>
              <a:t>возможностью </a:t>
            </a:r>
            <a:r>
              <a:rPr lang="ru-RU" sz="2000" dirty="0"/>
              <a:t>сохранения привычных социально-экономических связей </a:t>
            </a:r>
            <a:endParaRPr lang="ru-RU" sz="2000" dirty="0" smtClean="0"/>
          </a:p>
          <a:p>
            <a:pPr lvl="1"/>
            <a:r>
              <a:rPr lang="ru-RU" sz="2000" dirty="0" smtClean="0"/>
              <a:t>развитой </a:t>
            </a:r>
            <a:r>
              <a:rPr lang="ru-RU" sz="2000" dirty="0"/>
              <a:t>сетью общественного транспорта, </a:t>
            </a:r>
            <a:endParaRPr lang="ru-RU" sz="2000" dirty="0" smtClean="0"/>
          </a:p>
          <a:p>
            <a:pPr lvl="1"/>
            <a:r>
              <a:rPr lang="ru-RU" sz="2000" dirty="0" smtClean="0"/>
              <a:t>мобильностью </a:t>
            </a:r>
            <a:r>
              <a:rPr lang="ru-RU" sz="2000" dirty="0"/>
              <a:t>и удобством передвижения, </a:t>
            </a:r>
            <a:endParaRPr lang="ru-RU" sz="2000" dirty="0" smtClean="0"/>
          </a:p>
          <a:p>
            <a:pPr lvl="1"/>
            <a:r>
              <a:rPr lang="ru-RU" sz="2000" i="1" dirty="0"/>
              <a:t>п</a:t>
            </a:r>
            <a:r>
              <a:rPr lang="ru-RU" sz="2000" i="1" dirty="0" smtClean="0"/>
              <a:t>рестижем места</a:t>
            </a:r>
          </a:p>
          <a:p>
            <a:pPr lvl="1"/>
            <a:r>
              <a:rPr lang="ru-RU" sz="2000" i="1" dirty="0"/>
              <a:t>и</a:t>
            </a:r>
            <a:r>
              <a:rPr lang="ru-RU" sz="2000" i="1" dirty="0" smtClean="0"/>
              <a:t>нвестициями</a:t>
            </a:r>
            <a:endParaRPr lang="ru-RU" sz="2000" i="1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400" dirty="0"/>
              <a:t>о</a:t>
            </a:r>
            <a:r>
              <a:rPr lang="ru-RU" sz="2400" dirty="0" smtClean="0"/>
              <a:t>птимальная </a:t>
            </a:r>
            <a:r>
              <a:rPr lang="ru-RU" sz="2400" dirty="0"/>
              <a:t>транспортная доступность при  маятниковой трудовой миграции из-за равносторонней </a:t>
            </a:r>
            <a:r>
              <a:rPr lang="ru-RU" sz="2400" dirty="0" smtClean="0"/>
              <a:t>удаленности периферийных объектов</a:t>
            </a:r>
            <a:endParaRPr lang="ru-RU" sz="2400" dirty="0"/>
          </a:p>
          <a:p>
            <a:pPr marL="342900" lvl="1" indent="-342900">
              <a:buFont typeface="Arial" pitchFamily="34" charset="0"/>
              <a:buChar char="•"/>
            </a:pPr>
            <a:endParaRPr lang="ru-RU" sz="2400" dirty="0"/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1800" b="1" dirty="0">
                <a:solidFill>
                  <a:srgbClr val="002060"/>
                </a:solidFill>
              </a:rPr>
              <a:t>5</a:t>
            </a:r>
            <a:endParaRPr lang="ru-RU" sz="1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16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0"/>
            <a:ext cx="5353579" cy="11247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География местожительства.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Стимулы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выбор прилегающих к центру районов </a:t>
            </a:r>
            <a:endParaRPr lang="ru-RU" sz="2800" b="1" dirty="0" smtClean="0"/>
          </a:p>
          <a:p>
            <a:pPr marL="0" indent="0" algn="ctr">
              <a:buNone/>
            </a:pPr>
            <a:endParaRPr lang="ru-RU" sz="2800" b="1" dirty="0" smtClean="0"/>
          </a:p>
          <a:p>
            <a:r>
              <a:rPr lang="ru-RU" sz="2400" dirty="0"/>
              <a:t>п</a:t>
            </a:r>
            <a:r>
              <a:rPr lang="ru-RU" sz="2400" dirty="0" smtClean="0"/>
              <a:t>ри </a:t>
            </a:r>
            <a:r>
              <a:rPr lang="ru-RU" sz="2400" dirty="0"/>
              <a:t>невозможности остаться в центре, коренные жители стремятся переехать в соседние районы, как можно ближе к центру, чтобы сохранить какую-либо связь с привычной </a:t>
            </a:r>
            <a:r>
              <a:rPr lang="ru-RU" sz="2400" dirty="0" smtClean="0"/>
              <a:t>инфраструктурой</a:t>
            </a:r>
          </a:p>
          <a:p>
            <a:endParaRPr lang="ru-RU" sz="2400" dirty="0" smtClean="0"/>
          </a:p>
          <a:p>
            <a:r>
              <a:rPr lang="ru-RU" sz="2400" dirty="0"/>
              <a:t>о</a:t>
            </a:r>
            <a:r>
              <a:rPr lang="ru-RU" sz="2400" dirty="0" smtClean="0"/>
              <a:t>птимальная транспортная </a:t>
            </a:r>
            <a:r>
              <a:rPr lang="ru-RU" sz="2400" dirty="0"/>
              <a:t>доступность при  маятниковой трудовой миграции </a:t>
            </a:r>
            <a:r>
              <a:rPr lang="ru-RU" sz="2400" dirty="0" smtClean="0"/>
              <a:t>из-за сопоставимой удаленности от периферийных объектов</a:t>
            </a:r>
            <a:endParaRPr lang="ru-RU" sz="2400" i="1" dirty="0" smtClean="0"/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8244408" y="6516235"/>
            <a:ext cx="376322" cy="288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000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</a:rPr>
              <a:t>6</a:t>
            </a:r>
            <a:endParaRPr lang="ru-RU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92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0"/>
            <a:ext cx="5353579" cy="11247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География местожительства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Стимулы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/>
              <a:t>привлекательность среднеудаленных районов</a:t>
            </a:r>
          </a:p>
          <a:p>
            <a:pPr marL="0" indent="0" algn="ctr">
              <a:buNone/>
            </a:pPr>
            <a:endParaRPr lang="ru-RU" sz="2800" dirty="0"/>
          </a:p>
          <a:p>
            <a:r>
              <a:rPr lang="ru-RU" sz="2400" dirty="0"/>
              <a:t>Минимальные временные затраты на маятниковую </a:t>
            </a:r>
            <a:r>
              <a:rPr lang="ru-RU" sz="2400" dirty="0" smtClean="0"/>
              <a:t>миграцию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pPr lvl="1"/>
            <a:r>
              <a:rPr lang="ru-RU" sz="2000" dirty="0" smtClean="0"/>
              <a:t>сохранились </a:t>
            </a:r>
            <a:r>
              <a:rPr lang="ru-RU" sz="2000" dirty="0"/>
              <a:t>в трансформированном  виде кластеры, </a:t>
            </a:r>
            <a:r>
              <a:rPr lang="ru-RU" sz="2000" dirty="0" smtClean="0"/>
              <a:t>связывающие: </a:t>
            </a:r>
          </a:p>
          <a:p>
            <a:pPr lvl="2"/>
            <a:r>
              <a:rPr lang="ru-RU" sz="1800" dirty="0" smtClean="0"/>
              <a:t>производство</a:t>
            </a:r>
            <a:r>
              <a:rPr lang="ru-RU" sz="1800" dirty="0"/>
              <a:t>, </a:t>
            </a:r>
            <a:endParaRPr lang="ru-RU" sz="1800" dirty="0" smtClean="0"/>
          </a:p>
          <a:p>
            <a:pPr lvl="2"/>
            <a:r>
              <a:rPr lang="ru-RU" sz="1800" dirty="0" smtClean="0"/>
              <a:t>жилье</a:t>
            </a:r>
            <a:r>
              <a:rPr lang="ru-RU" sz="1800" dirty="0" smtClean="0"/>
              <a:t>, </a:t>
            </a:r>
            <a:endParaRPr lang="ru-RU" sz="1800" dirty="0" smtClean="0"/>
          </a:p>
          <a:p>
            <a:pPr lvl="2"/>
            <a:r>
              <a:rPr lang="ru-RU" sz="1800" dirty="0" smtClean="0"/>
              <a:t>развитую </a:t>
            </a:r>
            <a:r>
              <a:rPr lang="ru-RU" sz="1800" dirty="0"/>
              <a:t>социальную инфраструктуру, </a:t>
            </a:r>
            <a:endParaRPr lang="ru-RU" sz="1800" dirty="0" smtClean="0"/>
          </a:p>
          <a:p>
            <a:pPr lvl="2"/>
            <a:r>
              <a:rPr lang="ru-RU" sz="1800" dirty="0" smtClean="0"/>
              <a:t>торговлю </a:t>
            </a:r>
          </a:p>
          <a:p>
            <a:pPr lvl="2"/>
            <a:r>
              <a:rPr lang="ru-RU" sz="1800" dirty="0" smtClean="0"/>
              <a:t>сервис </a:t>
            </a:r>
            <a:r>
              <a:rPr lang="ru-RU" sz="1600" dirty="0" smtClean="0"/>
              <a:t> </a:t>
            </a:r>
            <a:endParaRPr lang="ru-RU" sz="1600" dirty="0" smtClean="0"/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 smtClean="0"/>
              <a:t> </a:t>
            </a:r>
            <a:r>
              <a:rPr lang="ru-RU" sz="2100" b="1" dirty="0" smtClean="0">
                <a:solidFill>
                  <a:srgbClr val="002060"/>
                </a:solidFill>
              </a:rPr>
              <a:t>7</a:t>
            </a:r>
            <a:endParaRPr lang="ru-RU" sz="21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51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0"/>
            <a:ext cx="5353579" cy="11247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География местожительства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Стимулы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в</a:t>
            </a:r>
            <a:r>
              <a:rPr lang="ru-RU" sz="2800" b="1" dirty="0" smtClean="0"/>
              <a:t>ыбор периферийных (спальных) районов </a:t>
            </a:r>
            <a:r>
              <a:rPr lang="ru-RU" sz="2800" b="1" dirty="0"/>
              <a:t>с застройкой  80-х годов</a:t>
            </a:r>
            <a:r>
              <a:rPr lang="ru-RU" sz="2800" b="1" dirty="0" smtClean="0"/>
              <a:t>.</a:t>
            </a:r>
          </a:p>
          <a:p>
            <a:pPr marL="0" indent="0" algn="ctr">
              <a:buNone/>
            </a:pPr>
            <a:endParaRPr lang="ru-RU" sz="2800" dirty="0"/>
          </a:p>
          <a:p>
            <a:endParaRPr lang="ru-RU" sz="2400" dirty="0" smtClean="0"/>
          </a:p>
          <a:p>
            <a:r>
              <a:rPr lang="ru-RU" sz="2400" dirty="0" smtClean="0"/>
              <a:t>При </a:t>
            </a:r>
            <a:r>
              <a:rPr lang="ru-RU" sz="2400" dirty="0"/>
              <a:t>выборе жилья покупатели по возможности сохраняют приверженность своему району, стремясь остаться в привычной им социокультурной среде и инфраструктуре. </a:t>
            </a:r>
            <a:endParaRPr lang="ru-RU" sz="2400" dirty="0" smtClean="0"/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000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</a:rPr>
              <a:t>8</a:t>
            </a:r>
            <a:endParaRPr lang="ru-RU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2779" y="0"/>
            <a:ext cx="5353579" cy="11247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География местожительства</a:t>
            </a:r>
            <a:br>
              <a:rPr lang="ru-RU" sz="3200" dirty="0" smtClean="0">
                <a:solidFill>
                  <a:srgbClr val="002060"/>
                </a:solidFill>
              </a:rPr>
            </a:br>
            <a:r>
              <a:rPr lang="ru-RU" sz="3200" dirty="0" smtClean="0">
                <a:solidFill>
                  <a:srgbClr val="002060"/>
                </a:solidFill>
              </a:rPr>
              <a:t>Препятствия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о</a:t>
            </a:r>
            <a:r>
              <a:rPr lang="ru-RU" sz="2800" b="1" dirty="0" smtClean="0"/>
              <a:t>тторжение центра  </a:t>
            </a:r>
          </a:p>
          <a:p>
            <a:endParaRPr lang="ru-RU" sz="2400" dirty="0" smtClean="0"/>
          </a:p>
          <a:p>
            <a:r>
              <a:rPr lang="ru-RU" sz="2400" dirty="0" smtClean="0"/>
              <a:t>для </a:t>
            </a:r>
            <a:r>
              <a:rPr lang="ru-RU" sz="2400" dirty="0"/>
              <a:t>жителей среднеудаленных и окраинных </a:t>
            </a:r>
            <a:r>
              <a:rPr lang="ru-RU" sz="2400" dirty="0" smtClean="0"/>
              <a:t>районов</a:t>
            </a:r>
          </a:p>
          <a:p>
            <a:pPr lvl="1"/>
            <a:r>
              <a:rPr lang="ru-RU" sz="2000" dirty="0" smtClean="0"/>
              <a:t> завышенная</a:t>
            </a:r>
            <a:r>
              <a:rPr lang="ru-RU" sz="2000" dirty="0"/>
              <a:t>, по сравнению с другими районами цена жилья </a:t>
            </a:r>
            <a:r>
              <a:rPr lang="ru-RU" sz="2000" dirty="0" smtClean="0"/>
              <a:t>и стоимость </a:t>
            </a:r>
            <a:r>
              <a:rPr lang="ru-RU" sz="2000" dirty="0"/>
              <a:t>жизни</a:t>
            </a:r>
            <a:r>
              <a:rPr lang="ru-RU" sz="2000" dirty="0" smtClean="0"/>
              <a:t>.</a:t>
            </a:r>
          </a:p>
          <a:p>
            <a:pPr lvl="1"/>
            <a:r>
              <a:rPr lang="ru-RU" sz="2000" dirty="0"/>
              <a:t>и</a:t>
            </a:r>
            <a:r>
              <a:rPr lang="ru-RU" sz="2000" dirty="0" smtClean="0"/>
              <a:t>нокультурная среда, </a:t>
            </a:r>
          </a:p>
          <a:p>
            <a:pPr lvl="1"/>
            <a:r>
              <a:rPr lang="ru-RU" sz="2000" dirty="0" smtClean="0"/>
              <a:t>перегруженность </a:t>
            </a:r>
            <a:r>
              <a:rPr lang="ru-RU" sz="2000" dirty="0"/>
              <a:t>центра людьми и </a:t>
            </a:r>
            <a:r>
              <a:rPr lang="ru-RU" sz="2000" dirty="0" smtClean="0"/>
              <a:t>автотранспортом  и </a:t>
            </a:r>
            <a:r>
              <a:rPr lang="ru-RU" sz="2000" dirty="0"/>
              <a:t>вытекающими из этого проблемами с парковкой, пробками, шумом и экологией. </a:t>
            </a:r>
            <a:r>
              <a:rPr lang="ru-RU" sz="2000" dirty="0" smtClean="0"/>
              <a:t> </a:t>
            </a:r>
          </a:p>
          <a:p>
            <a:pPr lvl="1"/>
            <a:r>
              <a:rPr lang="ru-RU" sz="2000" dirty="0" smtClean="0"/>
              <a:t>растягивание транспортных </a:t>
            </a:r>
            <a:r>
              <a:rPr lang="ru-RU" sz="2000" dirty="0"/>
              <a:t>коммуникаций при маятниковой трудовой </a:t>
            </a:r>
            <a:r>
              <a:rPr lang="ru-RU" sz="2000" dirty="0" smtClean="0"/>
              <a:t>миграции</a:t>
            </a:r>
            <a:endParaRPr lang="ru-RU" sz="1600" i="1" dirty="0" smtClean="0"/>
          </a:p>
        </p:txBody>
      </p:sp>
      <p:sp>
        <p:nvSpPr>
          <p:cNvPr id="4" name="Нижний колонтитул 4"/>
          <p:cNvSpPr txBox="1">
            <a:spLocks/>
          </p:cNvSpPr>
          <p:nvPr/>
        </p:nvSpPr>
        <p:spPr>
          <a:xfrm>
            <a:off x="839079" y="6516236"/>
            <a:ext cx="7781651" cy="288032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002060"/>
                </a:solidFill>
                <a:ea typeface="Calibri"/>
                <a:cs typeface="Times New Roman"/>
              </a:rPr>
              <a:t>Исследования жилищных стратегий жителей мегаполиса. Выбор локации: центр-периферия</a:t>
            </a:r>
            <a:endParaRPr lang="ru-RU" dirty="0"/>
          </a:p>
        </p:txBody>
      </p:sp>
      <p:sp>
        <p:nvSpPr>
          <p:cNvPr id="5" name="Объект 4"/>
          <p:cNvSpPr txBox="1">
            <a:spLocks/>
          </p:cNvSpPr>
          <p:nvPr/>
        </p:nvSpPr>
        <p:spPr>
          <a:xfrm>
            <a:off x="8244408" y="6516235"/>
            <a:ext cx="360040" cy="2160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000" dirty="0" smtClean="0"/>
              <a:t> </a:t>
            </a:r>
            <a:r>
              <a:rPr lang="ru-RU" sz="1000" b="1" dirty="0" smtClean="0">
                <a:solidFill>
                  <a:srgbClr val="002060"/>
                </a:solidFill>
              </a:rPr>
              <a:t>9</a:t>
            </a:r>
            <a:endParaRPr lang="ru-RU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68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598</Words>
  <Application>Microsoft Office PowerPoint</Application>
  <PresentationFormat>Экран (4:3)</PresentationFormat>
  <Paragraphs>126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Исследования жилищных стратегий жителей мегаполиса. Выбор локации: центр-периферия</vt:lpstr>
      <vt:lpstr> Жилищные стратегии жителей городов-миллионщиков </vt:lpstr>
      <vt:lpstr>Типы потенциальных покупателей</vt:lpstr>
      <vt:lpstr>Типы потенциальных покупателей</vt:lpstr>
      <vt:lpstr>География местожительства Стимулы</vt:lpstr>
      <vt:lpstr>География местожительства. Стимулы</vt:lpstr>
      <vt:lpstr>География местожительства Стимулы</vt:lpstr>
      <vt:lpstr>География местожительства Стимулы</vt:lpstr>
      <vt:lpstr>География местожительства Препятствия</vt:lpstr>
      <vt:lpstr>География местожительства Препятствия</vt:lpstr>
      <vt:lpstr>География местожительства Транспортная доступность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Никита</dc:creator>
  <cp:lastModifiedBy>Никита</cp:lastModifiedBy>
  <cp:revision>32</cp:revision>
  <dcterms:created xsi:type="dcterms:W3CDTF">2012-09-14T16:32:57Z</dcterms:created>
  <dcterms:modified xsi:type="dcterms:W3CDTF">2012-09-24T18:13:52Z</dcterms:modified>
</cp:coreProperties>
</file>