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rawings/drawing3.xml" ContentType="application/vnd.openxmlformats-officedocument.drawingml.chartshape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0" r:id="rId4"/>
    <p:sldId id="264" r:id="rId5"/>
    <p:sldId id="265" r:id="rId6"/>
    <p:sldId id="266" r:id="rId7"/>
    <p:sldId id="269" r:id="rId8"/>
    <p:sldId id="267" r:id="rId9"/>
    <p:sldId id="258" r:id="rId10"/>
    <p:sldId id="259" r:id="rId11"/>
    <p:sldId id="260" r:id="rId12"/>
    <p:sldId id="26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BA30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8" autoAdjust="0"/>
    <p:restoredTop sz="94660"/>
  </p:normalViewPr>
  <p:slideViewPr>
    <p:cSldViewPr>
      <p:cViewPr>
        <p:scale>
          <a:sx n="100" d="100"/>
          <a:sy n="100" d="100"/>
        </p:scale>
        <p:origin x="-3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WORK\&#1040;&#1085;&#1072;&#1083;&#1080;&#1079;%20&#1052;&#1056;&#1053;\&#1056;&#1077;&#1075;&#1088;&#1077;&#1089;&#1089;&#1080;&#1086;&#1085;&#1085;&#1099;&#1081;%20&#1072;&#1085;&#1072;&#1083;&#1080;&#1079;%20&#1052;&#1056;&#1053;%20(version%201)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H:\WORK\&#1040;&#1085;&#1072;&#1083;&#1080;&#1079;%20&#1052;&#1056;&#1053;\&#1040;&#1085;&#1072;&#1083;&#1080;&#1079;%20&#1076;&#1083;&#1103;%20&#1082;&#1086;&#1085;&#1075;&#1088;&#1077;&#1089;&#1089;&#1072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WORK\&#1040;&#1085;&#1072;&#1083;&#1080;&#1079;%20&#1052;&#1056;&#1053;\&#1040;&#1085;&#1072;&#1083;&#1080;&#1079;%20&#1076;&#1083;&#1103;%20&#1082;&#1086;&#1085;&#1075;&#1088;&#1077;&#1089;&#1089;&#1072;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H:\WORK\&#1040;&#1085;&#1072;&#1083;&#1080;&#1079;%20&#1052;&#1056;&#1053;\&#1040;&#1085;&#1072;&#1083;&#1080;&#1079;%20&#1076;&#1083;&#1103;%20&#1082;&#1086;&#1085;&#1075;&#1088;&#1077;&#1089;&#1089;&#1072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WORK\&#1040;&#1085;&#1072;&#1083;&#1080;&#1079;%20&#1052;&#1056;&#1053;\&#1056;&#1077;&#1075;&#1088;&#1077;&#1089;&#1089;&#1080;&#1086;&#1085;&#1085;&#1099;&#1081;%20&#1072;&#1085;&#1072;&#1083;&#1080;&#1079;%20&#1052;&#1056;&#1053;%20(version%201)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H:\WORK\&#1040;&#1085;&#1072;&#1083;&#1080;&#1079;%20&#1052;&#1056;&#1053;\&#1040;&#1085;&#1072;&#1083;&#1080;&#1079;%20&#1076;&#1083;&#1103;%20&#1082;&#1086;&#1085;&#1075;&#1088;&#1077;&#1089;&#1089;&#1072;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H:\WORK\&#1040;&#1085;&#1072;&#1083;&#1080;&#1079;%20&#1052;&#1056;&#1053;\&#1056;&#1072;&#1089;&#1095;&#1077;&#1090;%20&#1087;&#1072;&#1088;&#1072;&#1084;&#1077;&#1090;&#1088;&#1086;&#1074;%20&#1052;&#1056;&#1053;%20-%20&#1080;&#1087;&#1086;&#1090;&#1077;&#1082;&#1072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H:\WORK\&#1040;&#1085;&#1072;&#1083;&#1080;&#1079;%20&#1052;&#1056;&#1053;\&#1040;&#1085;&#1072;&#1083;&#1080;&#1079;%20&#1076;&#1083;&#1103;%20&#1082;&#1086;&#1085;&#1075;&#1088;&#1077;&#1089;&#1089;&#1072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H:\WORK\&#1052;&#1040;&#1056;2010\&#1094;&#1080;&#1082;&#1083;&#1099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H:\WORK\&#1040;&#1085;&#1072;&#1083;&#1080;&#1079;%20&#1052;&#1056;&#1053;\&#1040;&#1085;&#1072;&#1083;&#1080;&#1079;%20&#1076;&#1083;&#1103;%20&#1082;&#1086;&#1085;&#1075;&#1088;&#1077;&#1089;&#1089;&#1072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4"/>
  <c:chart>
    <c:plotArea>
      <c:layout/>
      <c:lineChart>
        <c:grouping val="standard"/>
        <c:ser>
          <c:idx val="0"/>
          <c:order val="0"/>
          <c:spPr>
            <a:ln w="47625">
              <a:noFill/>
            </a:ln>
          </c:spPr>
          <c:marker>
            <c:symbol val="none"/>
          </c:marker>
          <c:trendline>
            <c:spPr>
              <a:ln w="31750" cmpd="dbl">
                <a:solidFill>
                  <a:schemeClr val="accent6">
                    <a:lumMod val="50000"/>
                  </a:schemeClr>
                </a:solidFill>
              </a:ln>
            </c:spPr>
            <c:trendlineType val="movingAvg"/>
            <c:period val="4"/>
          </c:trendline>
          <c:cat>
            <c:numRef>
              <c:f>Msk!$A$3:$A$138</c:f>
              <c:numCache>
                <c:formatCode>dd/mm/yy;@</c:formatCode>
                <c:ptCount val="136"/>
                <c:pt idx="0">
                  <c:v>36571</c:v>
                </c:pt>
                <c:pt idx="1">
                  <c:v>36600</c:v>
                </c:pt>
                <c:pt idx="2">
                  <c:v>36631</c:v>
                </c:pt>
                <c:pt idx="3">
                  <c:v>36661</c:v>
                </c:pt>
                <c:pt idx="4">
                  <c:v>36692</c:v>
                </c:pt>
                <c:pt idx="5">
                  <c:v>36722</c:v>
                </c:pt>
                <c:pt idx="6">
                  <c:v>36753</c:v>
                </c:pt>
                <c:pt idx="7">
                  <c:v>36784</c:v>
                </c:pt>
                <c:pt idx="8">
                  <c:v>36814</c:v>
                </c:pt>
                <c:pt idx="9">
                  <c:v>36845</c:v>
                </c:pt>
                <c:pt idx="10">
                  <c:v>36875</c:v>
                </c:pt>
                <c:pt idx="11">
                  <c:v>36906</c:v>
                </c:pt>
                <c:pt idx="12">
                  <c:v>36937</c:v>
                </c:pt>
                <c:pt idx="13">
                  <c:v>36965</c:v>
                </c:pt>
                <c:pt idx="14">
                  <c:v>36996</c:v>
                </c:pt>
                <c:pt idx="15">
                  <c:v>37026</c:v>
                </c:pt>
                <c:pt idx="16">
                  <c:v>37057</c:v>
                </c:pt>
                <c:pt idx="17">
                  <c:v>37087</c:v>
                </c:pt>
                <c:pt idx="18">
                  <c:v>37118</c:v>
                </c:pt>
                <c:pt idx="19">
                  <c:v>37149</c:v>
                </c:pt>
                <c:pt idx="20">
                  <c:v>37179</c:v>
                </c:pt>
                <c:pt idx="21">
                  <c:v>37210</c:v>
                </c:pt>
                <c:pt idx="22">
                  <c:v>37240</c:v>
                </c:pt>
                <c:pt idx="23">
                  <c:v>37271</c:v>
                </c:pt>
                <c:pt idx="24">
                  <c:v>37302</c:v>
                </c:pt>
                <c:pt idx="25">
                  <c:v>37330</c:v>
                </c:pt>
                <c:pt idx="26">
                  <c:v>37361</c:v>
                </c:pt>
                <c:pt idx="27">
                  <c:v>37391</c:v>
                </c:pt>
                <c:pt idx="28">
                  <c:v>37422</c:v>
                </c:pt>
                <c:pt idx="29">
                  <c:v>37452</c:v>
                </c:pt>
                <c:pt idx="30">
                  <c:v>37483</c:v>
                </c:pt>
                <c:pt idx="31">
                  <c:v>37514</c:v>
                </c:pt>
                <c:pt idx="32">
                  <c:v>37544</c:v>
                </c:pt>
                <c:pt idx="33">
                  <c:v>37575</c:v>
                </c:pt>
                <c:pt idx="34">
                  <c:v>37605</c:v>
                </c:pt>
                <c:pt idx="35">
                  <c:v>37636</c:v>
                </c:pt>
                <c:pt idx="36">
                  <c:v>37667</c:v>
                </c:pt>
                <c:pt idx="37">
                  <c:v>37695</c:v>
                </c:pt>
                <c:pt idx="38">
                  <c:v>37726</c:v>
                </c:pt>
                <c:pt idx="39">
                  <c:v>37756</c:v>
                </c:pt>
                <c:pt idx="40">
                  <c:v>37787</c:v>
                </c:pt>
                <c:pt idx="41">
                  <c:v>37817</c:v>
                </c:pt>
                <c:pt idx="42">
                  <c:v>37848</c:v>
                </c:pt>
                <c:pt idx="43">
                  <c:v>37879</c:v>
                </c:pt>
                <c:pt idx="44">
                  <c:v>37909</c:v>
                </c:pt>
                <c:pt idx="45">
                  <c:v>37940</c:v>
                </c:pt>
                <c:pt idx="46">
                  <c:v>37970</c:v>
                </c:pt>
                <c:pt idx="47">
                  <c:v>38001</c:v>
                </c:pt>
                <c:pt idx="48">
                  <c:v>38032</c:v>
                </c:pt>
                <c:pt idx="49">
                  <c:v>38061</c:v>
                </c:pt>
                <c:pt idx="50">
                  <c:v>38092</c:v>
                </c:pt>
                <c:pt idx="51">
                  <c:v>38122</c:v>
                </c:pt>
                <c:pt idx="52">
                  <c:v>38153</c:v>
                </c:pt>
                <c:pt idx="53">
                  <c:v>38183</c:v>
                </c:pt>
                <c:pt idx="54">
                  <c:v>38214</c:v>
                </c:pt>
                <c:pt idx="55">
                  <c:v>38245</c:v>
                </c:pt>
                <c:pt idx="56">
                  <c:v>38275</c:v>
                </c:pt>
                <c:pt idx="57">
                  <c:v>38306</c:v>
                </c:pt>
                <c:pt idx="58">
                  <c:v>38336</c:v>
                </c:pt>
                <c:pt idx="59">
                  <c:v>38367</c:v>
                </c:pt>
                <c:pt idx="60">
                  <c:v>38398</c:v>
                </c:pt>
                <c:pt idx="61">
                  <c:v>38426</c:v>
                </c:pt>
                <c:pt idx="62">
                  <c:v>38457</c:v>
                </c:pt>
                <c:pt idx="63">
                  <c:v>38487</c:v>
                </c:pt>
                <c:pt idx="64">
                  <c:v>38518</c:v>
                </c:pt>
                <c:pt idx="65">
                  <c:v>38548</c:v>
                </c:pt>
                <c:pt idx="66">
                  <c:v>38579</c:v>
                </c:pt>
                <c:pt idx="67">
                  <c:v>38610</c:v>
                </c:pt>
                <c:pt idx="68">
                  <c:v>38640</c:v>
                </c:pt>
                <c:pt idx="69">
                  <c:v>38671</c:v>
                </c:pt>
                <c:pt idx="70">
                  <c:v>38701</c:v>
                </c:pt>
                <c:pt idx="71">
                  <c:v>38732</c:v>
                </c:pt>
                <c:pt idx="72">
                  <c:v>38763</c:v>
                </c:pt>
                <c:pt idx="73">
                  <c:v>38791</c:v>
                </c:pt>
                <c:pt idx="74">
                  <c:v>38822</c:v>
                </c:pt>
                <c:pt idx="75">
                  <c:v>38852</c:v>
                </c:pt>
                <c:pt idx="76">
                  <c:v>38883</c:v>
                </c:pt>
                <c:pt idx="77">
                  <c:v>38913</c:v>
                </c:pt>
                <c:pt idx="78">
                  <c:v>38944</c:v>
                </c:pt>
                <c:pt idx="79">
                  <c:v>38975</c:v>
                </c:pt>
                <c:pt idx="80">
                  <c:v>39005</c:v>
                </c:pt>
                <c:pt idx="81">
                  <c:v>39036</c:v>
                </c:pt>
                <c:pt idx="82">
                  <c:v>39066</c:v>
                </c:pt>
                <c:pt idx="83">
                  <c:v>39097</c:v>
                </c:pt>
                <c:pt idx="84">
                  <c:v>39128</c:v>
                </c:pt>
                <c:pt idx="85">
                  <c:v>39156</c:v>
                </c:pt>
                <c:pt idx="86">
                  <c:v>39187</c:v>
                </c:pt>
                <c:pt idx="87">
                  <c:v>39217</c:v>
                </c:pt>
                <c:pt idx="88">
                  <c:v>39248</c:v>
                </c:pt>
                <c:pt idx="89">
                  <c:v>39278</c:v>
                </c:pt>
                <c:pt idx="90">
                  <c:v>39309</c:v>
                </c:pt>
                <c:pt idx="91">
                  <c:v>39340</c:v>
                </c:pt>
                <c:pt idx="92">
                  <c:v>39370</c:v>
                </c:pt>
                <c:pt idx="93">
                  <c:v>39401</c:v>
                </c:pt>
                <c:pt idx="94">
                  <c:v>39431</c:v>
                </c:pt>
                <c:pt idx="95">
                  <c:v>39462</c:v>
                </c:pt>
                <c:pt idx="96">
                  <c:v>39493</c:v>
                </c:pt>
                <c:pt idx="97">
                  <c:v>39522</c:v>
                </c:pt>
                <c:pt idx="98">
                  <c:v>39553</c:v>
                </c:pt>
                <c:pt idx="99">
                  <c:v>39583</c:v>
                </c:pt>
                <c:pt idx="100">
                  <c:v>39614</c:v>
                </c:pt>
                <c:pt idx="101">
                  <c:v>39644</c:v>
                </c:pt>
                <c:pt idx="102">
                  <c:v>39675</c:v>
                </c:pt>
                <c:pt idx="103">
                  <c:v>39706</c:v>
                </c:pt>
                <c:pt idx="104">
                  <c:v>39736</c:v>
                </c:pt>
                <c:pt idx="105">
                  <c:v>39767</c:v>
                </c:pt>
                <c:pt idx="106">
                  <c:v>39797</c:v>
                </c:pt>
                <c:pt idx="107">
                  <c:v>39828</c:v>
                </c:pt>
                <c:pt idx="108">
                  <c:v>39859</c:v>
                </c:pt>
                <c:pt idx="109">
                  <c:v>39887</c:v>
                </c:pt>
                <c:pt idx="110">
                  <c:v>39918</c:v>
                </c:pt>
                <c:pt idx="111">
                  <c:v>39948</c:v>
                </c:pt>
                <c:pt idx="112">
                  <c:v>39979</c:v>
                </c:pt>
                <c:pt idx="113">
                  <c:v>40009</c:v>
                </c:pt>
                <c:pt idx="114">
                  <c:v>40040</c:v>
                </c:pt>
                <c:pt idx="115">
                  <c:v>40071</c:v>
                </c:pt>
                <c:pt idx="116">
                  <c:v>40101</c:v>
                </c:pt>
                <c:pt idx="117">
                  <c:v>40132</c:v>
                </c:pt>
                <c:pt idx="118">
                  <c:v>40162</c:v>
                </c:pt>
                <c:pt idx="119">
                  <c:v>40193</c:v>
                </c:pt>
                <c:pt idx="120">
                  <c:v>40224</c:v>
                </c:pt>
                <c:pt idx="121">
                  <c:v>40252</c:v>
                </c:pt>
                <c:pt idx="122">
                  <c:v>40283</c:v>
                </c:pt>
                <c:pt idx="123">
                  <c:v>40313</c:v>
                </c:pt>
                <c:pt idx="124">
                  <c:v>40344</c:v>
                </c:pt>
                <c:pt idx="125">
                  <c:v>40374</c:v>
                </c:pt>
                <c:pt idx="126">
                  <c:v>40405</c:v>
                </c:pt>
                <c:pt idx="127">
                  <c:v>40436</c:v>
                </c:pt>
                <c:pt idx="128">
                  <c:v>40466</c:v>
                </c:pt>
                <c:pt idx="129">
                  <c:v>40497</c:v>
                </c:pt>
                <c:pt idx="130">
                  <c:v>40527</c:v>
                </c:pt>
                <c:pt idx="131">
                  <c:v>40558</c:v>
                </c:pt>
                <c:pt idx="132">
                  <c:v>40589</c:v>
                </c:pt>
                <c:pt idx="133">
                  <c:v>40617</c:v>
                </c:pt>
                <c:pt idx="134">
                  <c:v>40648</c:v>
                </c:pt>
                <c:pt idx="135">
                  <c:v>40678</c:v>
                </c:pt>
              </c:numCache>
            </c:numRef>
          </c:cat>
          <c:val>
            <c:numRef>
              <c:f>Msk!$AC$3:$AC$138</c:f>
              <c:numCache>
                <c:formatCode>General</c:formatCode>
                <c:ptCount val="136"/>
                <c:pt idx="0">
                  <c:v>-6.6039112667834465E-3</c:v>
                </c:pt>
                <c:pt idx="1">
                  <c:v>-1.145816390242884E-2</c:v>
                </c:pt>
                <c:pt idx="2">
                  <c:v>-1.5674726599902745E-2</c:v>
                </c:pt>
                <c:pt idx="3">
                  <c:v>-8.3283005845178667E-3</c:v>
                </c:pt>
                <c:pt idx="4">
                  <c:v>-4.8453706346941591E-3</c:v>
                </c:pt>
                <c:pt idx="5">
                  <c:v>1.0141167676777324E-3</c:v>
                </c:pt>
                <c:pt idx="6">
                  <c:v>1.2308817589327288E-3</c:v>
                </c:pt>
                <c:pt idx="7">
                  <c:v>1.8154311649016781E-2</c:v>
                </c:pt>
                <c:pt idx="8">
                  <c:v>2.0764895653454411E-2</c:v>
                </c:pt>
                <c:pt idx="9">
                  <c:v>1.5327680311379661E-2</c:v>
                </c:pt>
                <c:pt idx="10">
                  <c:v>1.6950518579750311E-2</c:v>
                </c:pt>
                <c:pt idx="11">
                  <c:v>1.0339953992716804E-2</c:v>
                </c:pt>
                <c:pt idx="12">
                  <c:v>2.2445904108990007E-2</c:v>
                </c:pt>
                <c:pt idx="13">
                  <c:v>1.6243921439025637E-2</c:v>
                </c:pt>
                <c:pt idx="14">
                  <c:v>1.7083283730302927E-2</c:v>
                </c:pt>
                <c:pt idx="15">
                  <c:v>2.9780078764547205E-2</c:v>
                </c:pt>
                <c:pt idx="16">
                  <c:v>2.4832555251222604E-2</c:v>
                </c:pt>
                <c:pt idx="17">
                  <c:v>3.5911869978958996E-2</c:v>
                </c:pt>
                <c:pt idx="18">
                  <c:v>3.6650643362152055E-2</c:v>
                </c:pt>
                <c:pt idx="19">
                  <c:v>2.412478740773679E-2</c:v>
                </c:pt>
                <c:pt idx="20">
                  <c:v>5.3161267048459332E-2</c:v>
                </c:pt>
                <c:pt idx="21">
                  <c:v>4.2813491368405072E-2</c:v>
                </c:pt>
                <c:pt idx="22">
                  <c:v>1.7026994744386278E-2</c:v>
                </c:pt>
                <c:pt idx="23">
                  <c:v>2.3250274530069052E-2</c:v>
                </c:pt>
                <c:pt idx="24">
                  <c:v>2.5191848651634669E-2</c:v>
                </c:pt>
                <c:pt idx="25">
                  <c:v>1.6048337438423543E-2</c:v>
                </c:pt>
                <c:pt idx="26">
                  <c:v>6.7614518733796342E-3</c:v>
                </c:pt>
                <c:pt idx="27">
                  <c:v>5.7730733107458276E-3</c:v>
                </c:pt>
                <c:pt idx="28">
                  <c:v>1.3342401700318895E-2</c:v>
                </c:pt>
                <c:pt idx="29">
                  <c:v>6.6754813984550333E-3</c:v>
                </c:pt>
                <c:pt idx="30">
                  <c:v>2.5784798209985346E-2</c:v>
                </c:pt>
                <c:pt idx="31">
                  <c:v>3.3055474310227088E-2</c:v>
                </c:pt>
                <c:pt idx="32">
                  <c:v>2.5822830205595615E-2</c:v>
                </c:pt>
                <c:pt idx="33">
                  <c:v>2.9149612331070291E-2</c:v>
                </c:pt>
                <c:pt idx="34">
                  <c:v>2.0867085524090816E-2</c:v>
                </c:pt>
                <c:pt idx="35">
                  <c:v>4.9445648315929519E-3</c:v>
                </c:pt>
                <c:pt idx="36">
                  <c:v>-1.9297550570388042E-3</c:v>
                </c:pt>
                <c:pt idx="37">
                  <c:v>5.8420734049612439E-3</c:v>
                </c:pt>
                <c:pt idx="38">
                  <c:v>2.5778891346519752E-2</c:v>
                </c:pt>
                <c:pt idx="39">
                  <c:v>1.6871172565673005E-2</c:v>
                </c:pt>
                <c:pt idx="40">
                  <c:v>6.0600143345632814E-3</c:v>
                </c:pt>
                <c:pt idx="41">
                  <c:v>3.0381128829484735E-2</c:v>
                </c:pt>
                <c:pt idx="42">
                  <c:v>4.1898785117448517E-2</c:v>
                </c:pt>
                <c:pt idx="43">
                  <c:v>6.1674591444834823E-2</c:v>
                </c:pt>
                <c:pt idx="44">
                  <c:v>4.6903044464763462E-2</c:v>
                </c:pt>
                <c:pt idx="45">
                  <c:v>3.3854518063937751E-2</c:v>
                </c:pt>
                <c:pt idx="46">
                  <c:v>2.6407308467731108E-2</c:v>
                </c:pt>
                <c:pt idx="47">
                  <c:v>7.175480769230777E-2</c:v>
                </c:pt>
                <c:pt idx="48">
                  <c:v>1.1663115397555331E-2</c:v>
                </c:pt>
                <c:pt idx="49">
                  <c:v>4.6758650106273912E-2</c:v>
                </c:pt>
                <c:pt idx="50">
                  <c:v>4.0471902649646514E-2</c:v>
                </c:pt>
                <c:pt idx="51">
                  <c:v>3.5932151636578431E-2</c:v>
                </c:pt>
                <c:pt idx="52">
                  <c:v>7.5802801649337307E-3</c:v>
                </c:pt>
                <c:pt idx="53">
                  <c:v>-1.3598664511513881E-3</c:v>
                </c:pt>
                <c:pt idx="54">
                  <c:v>8.6040495638539747E-3</c:v>
                </c:pt>
                <c:pt idx="55">
                  <c:v>-5.2948266088977186E-3</c:v>
                </c:pt>
                <c:pt idx="56">
                  <c:v>-3.2530491384974046E-3</c:v>
                </c:pt>
                <c:pt idx="57">
                  <c:v>-1.769950639926202E-2</c:v>
                </c:pt>
                <c:pt idx="58">
                  <c:v>-1.504854771051946E-2</c:v>
                </c:pt>
                <c:pt idx="59">
                  <c:v>1.1954596447810486E-2</c:v>
                </c:pt>
                <c:pt idx="60">
                  <c:v>1.4717843854484372E-2</c:v>
                </c:pt>
                <c:pt idx="61">
                  <c:v>-2.6778833895735291E-3</c:v>
                </c:pt>
                <c:pt idx="62">
                  <c:v>2.3631147997549493E-2</c:v>
                </c:pt>
                <c:pt idx="63">
                  <c:v>2.0637626440997512E-2</c:v>
                </c:pt>
                <c:pt idx="64">
                  <c:v>5.5838382291826333E-2</c:v>
                </c:pt>
                <c:pt idx="65">
                  <c:v>4.1955719557195577E-2</c:v>
                </c:pt>
                <c:pt idx="66">
                  <c:v>3.6032727993444223E-2</c:v>
                </c:pt>
                <c:pt idx="67">
                  <c:v>2.0447327262783397E-2</c:v>
                </c:pt>
                <c:pt idx="68">
                  <c:v>4.1934062059238504E-2</c:v>
                </c:pt>
                <c:pt idx="69">
                  <c:v>7.2647077901018833E-2</c:v>
                </c:pt>
                <c:pt idx="70">
                  <c:v>5.0973311493857025E-2</c:v>
                </c:pt>
                <c:pt idx="71">
                  <c:v>2.9469497265401552E-2</c:v>
                </c:pt>
                <c:pt idx="72">
                  <c:v>3.4409480877972055E-2</c:v>
                </c:pt>
                <c:pt idx="73">
                  <c:v>6.3644671219392893E-2</c:v>
                </c:pt>
                <c:pt idx="74">
                  <c:v>5.9819727933226451E-2</c:v>
                </c:pt>
                <c:pt idx="75">
                  <c:v>9.2593744558912866E-2</c:v>
                </c:pt>
                <c:pt idx="76">
                  <c:v>7.037455594497298E-2</c:v>
                </c:pt>
                <c:pt idx="77">
                  <c:v>6.0376988652563537E-2</c:v>
                </c:pt>
                <c:pt idx="78">
                  <c:v>4.7512076799470823E-2</c:v>
                </c:pt>
                <c:pt idx="79">
                  <c:v>5.3145280633208732E-2</c:v>
                </c:pt>
                <c:pt idx="80">
                  <c:v>2.7605195691482055E-2</c:v>
                </c:pt>
                <c:pt idx="81">
                  <c:v>9.2168726760848228E-3</c:v>
                </c:pt>
                <c:pt idx="82">
                  <c:v>-8.3420178861395768E-3</c:v>
                </c:pt>
                <c:pt idx="83">
                  <c:v>-5.7388740966147333E-3</c:v>
                </c:pt>
                <c:pt idx="84">
                  <c:v>5.9725632791840727E-3</c:v>
                </c:pt>
                <c:pt idx="85">
                  <c:v>-8.2373218634863819E-3</c:v>
                </c:pt>
                <c:pt idx="86">
                  <c:v>-1.6290011739847916E-2</c:v>
                </c:pt>
                <c:pt idx="87">
                  <c:v>-1.0842467768606725E-2</c:v>
                </c:pt>
                <c:pt idx="88">
                  <c:v>1.6983749347919397E-3</c:v>
                </c:pt>
                <c:pt idx="89">
                  <c:v>-1.175456684795043E-2</c:v>
                </c:pt>
                <c:pt idx="90">
                  <c:v>3.847711489394342E-4</c:v>
                </c:pt>
                <c:pt idx="91">
                  <c:v>9.1092880464915711E-3</c:v>
                </c:pt>
                <c:pt idx="92">
                  <c:v>1.8034732998265599E-3</c:v>
                </c:pt>
                <c:pt idx="93">
                  <c:v>1.9983476153221601E-3</c:v>
                </c:pt>
                <c:pt idx="94">
                  <c:v>6.2217594134132123E-2</c:v>
                </c:pt>
                <c:pt idx="95">
                  <c:v>3.4718660968661191E-2</c:v>
                </c:pt>
                <c:pt idx="96">
                  <c:v>6.1348020408163194E-2</c:v>
                </c:pt>
                <c:pt idx="97">
                  <c:v>1.2899551569506841E-2</c:v>
                </c:pt>
                <c:pt idx="98">
                  <c:v>3.7640961700336893E-2</c:v>
                </c:pt>
                <c:pt idx="99">
                  <c:v>3.3456135686941696E-2</c:v>
                </c:pt>
                <c:pt idx="100">
                  <c:v>3.0103286978508201E-2</c:v>
                </c:pt>
                <c:pt idx="101">
                  <c:v>1.6969543147208214E-2</c:v>
                </c:pt>
                <c:pt idx="102">
                  <c:v>5.0869250535332033E-2</c:v>
                </c:pt>
                <c:pt idx="103">
                  <c:v>5.7750960077358943E-2</c:v>
                </c:pt>
                <c:pt idx="104">
                  <c:v>-3.015229430379737E-3</c:v>
                </c:pt>
                <c:pt idx="105">
                  <c:v>-1.126385831752077E-2</c:v>
                </c:pt>
                <c:pt idx="106">
                  <c:v>-5.4585985866262704E-2</c:v>
                </c:pt>
                <c:pt idx="107">
                  <c:v>1.0010787486515661E-2</c:v>
                </c:pt>
                <c:pt idx="108">
                  <c:v>2.8326958954185768E-2</c:v>
                </c:pt>
                <c:pt idx="109">
                  <c:v>-3.6923729552469572E-2</c:v>
                </c:pt>
                <c:pt idx="110">
                  <c:v>-5.0275870091143322E-2</c:v>
                </c:pt>
                <c:pt idx="111">
                  <c:v>-4.0830188162618193E-2</c:v>
                </c:pt>
                <c:pt idx="112">
                  <c:v>-4.5193805720437907E-2</c:v>
                </c:pt>
                <c:pt idx="113">
                  <c:v>-1.7112873798219399E-3</c:v>
                </c:pt>
                <c:pt idx="114">
                  <c:v>-1.4587169949385524E-2</c:v>
                </c:pt>
                <c:pt idx="115">
                  <c:v>-3.2955491551406792E-2</c:v>
                </c:pt>
                <c:pt idx="116">
                  <c:v>-2.7231943870255022E-2</c:v>
                </c:pt>
                <c:pt idx="117">
                  <c:v>-6.858087932594026E-3</c:v>
                </c:pt>
                <c:pt idx="118">
                  <c:v>4.1043246265874279E-2</c:v>
                </c:pt>
                <c:pt idx="119">
                  <c:v>-1.8811982699385325E-2</c:v>
                </c:pt>
                <c:pt idx="120">
                  <c:v>3.1783838620047147E-2</c:v>
                </c:pt>
                <c:pt idx="121">
                  <c:v>-9.2179531904527431E-3</c:v>
                </c:pt>
                <c:pt idx="122">
                  <c:v>1.5815663881070228E-2</c:v>
                </c:pt>
                <c:pt idx="123">
                  <c:v>3.350110576029789E-2</c:v>
                </c:pt>
                <c:pt idx="124">
                  <c:v>3.4952548229468396E-2</c:v>
                </c:pt>
                <c:pt idx="125">
                  <c:v>-1.1458876240707834E-2</c:v>
                </c:pt>
                <c:pt idx="126">
                  <c:v>1.1576060475271897E-2</c:v>
                </c:pt>
                <c:pt idx="127">
                  <c:v>1.2569595519102725E-2</c:v>
                </c:pt>
                <c:pt idx="128">
                  <c:v>-7.3982860567639662E-4</c:v>
                </c:pt>
                <c:pt idx="129">
                  <c:v>8.0559267315571635E-3</c:v>
                </c:pt>
                <c:pt idx="130">
                  <c:v>-3.0064815253011516E-3</c:v>
                </c:pt>
                <c:pt idx="131">
                  <c:v>-8.8056436583225043E-3</c:v>
                </c:pt>
                <c:pt idx="132">
                  <c:v>-1.8463213023696321E-3</c:v>
                </c:pt>
                <c:pt idx="133">
                  <c:v>1.9444799296321278E-3</c:v>
                </c:pt>
              </c:numCache>
            </c:numRef>
          </c:val>
        </c:ser>
        <c:marker val="1"/>
        <c:axId val="88597248"/>
        <c:axId val="88598784"/>
      </c:lineChart>
      <c:dateAx>
        <c:axId val="88597248"/>
        <c:scaling>
          <c:orientation val="minMax"/>
        </c:scaling>
        <c:axPos val="b"/>
        <c:numFmt formatCode="[$-419]mmmm\ yyyy;@" sourceLinked="0"/>
        <c:tickLblPos val="nextTo"/>
        <c:txPr>
          <a:bodyPr/>
          <a:lstStyle/>
          <a:p>
            <a:pPr>
              <a:defRPr sz="900" b="1" baseline="0"/>
            </a:pPr>
            <a:endParaRPr lang="ru-RU"/>
          </a:p>
        </c:txPr>
        <c:crossAx val="88598784"/>
        <c:crosses val="autoZero"/>
        <c:auto val="1"/>
        <c:lblOffset val="100"/>
        <c:majorUnit val="7"/>
        <c:majorTimeUnit val="months"/>
      </c:dateAx>
      <c:valAx>
        <c:axId val="88598784"/>
        <c:scaling>
          <c:orientation val="minMax"/>
        </c:scaling>
        <c:axPos val="l"/>
        <c:majorGridlines/>
        <c:numFmt formatCode="General" sourceLinked="1"/>
        <c:tickLblPos val="nextTo"/>
        <c:crossAx val="88597248"/>
        <c:crosses val="autoZero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4"/>
  <c:chart>
    <c:plotArea>
      <c:layout>
        <c:manualLayout>
          <c:layoutTarget val="inner"/>
          <c:xMode val="edge"/>
          <c:yMode val="edge"/>
          <c:x val="8.3225560107740029E-2"/>
          <c:y val="4.1589414725221333E-2"/>
          <c:w val="0.85160620977423696"/>
          <c:h val="0.8465605974510918"/>
        </c:manualLayout>
      </c:layout>
      <c:scatterChart>
        <c:scatterStyle val="lineMarker"/>
        <c:ser>
          <c:idx val="0"/>
          <c:order val="0"/>
          <c:tx>
            <c:strRef>
              <c:f>Пдм!$G$1</c:f>
              <c:strCache>
                <c:ptCount val="1"/>
                <c:pt idx="0">
                  <c:v>приросты</c:v>
                </c:pt>
              </c:strCache>
            </c:strRef>
          </c:tx>
          <c:spPr>
            <a:ln w="47625">
              <a:noFill/>
            </a:ln>
          </c:spPr>
          <c:marker>
            <c:symbol val="circle"/>
            <c:size val="4"/>
            <c:spPr>
              <a:solidFill>
                <a:srgbClr val="00B050"/>
              </a:solidFill>
            </c:spPr>
          </c:marker>
          <c:xVal>
            <c:numRef>
              <c:f>Пдм!$A$3:$A$90</c:f>
              <c:numCache>
                <c:formatCode>dd/mm/yy;@</c:formatCode>
                <c:ptCount val="88"/>
                <c:pt idx="0">
                  <c:v>38032</c:v>
                </c:pt>
                <c:pt idx="1">
                  <c:v>38061</c:v>
                </c:pt>
                <c:pt idx="2">
                  <c:v>38092</c:v>
                </c:pt>
                <c:pt idx="3">
                  <c:v>38122</c:v>
                </c:pt>
                <c:pt idx="4">
                  <c:v>38153</c:v>
                </c:pt>
                <c:pt idx="5">
                  <c:v>38183</c:v>
                </c:pt>
                <c:pt idx="6">
                  <c:v>38214</c:v>
                </c:pt>
                <c:pt idx="7">
                  <c:v>38245</c:v>
                </c:pt>
                <c:pt idx="8">
                  <c:v>38275</c:v>
                </c:pt>
                <c:pt idx="9">
                  <c:v>38306</c:v>
                </c:pt>
                <c:pt idx="10">
                  <c:v>38336</c:v>
                </c:pt>
                <c:pt idx="11">
                  <c:v>38367</c:v>
                </c:pt>
                <c:pt idx="12">
                  <c:v>38398</c:v>
                </c:pt>
                <c:pt idx="13">
                  <c:v>38426</c:v>
                </c:pt>
                <c:pt idx="14">
                  <c:v>38457</c:v>
                </c:pt>
                <c:pt idx="15">
                  <c:v>38487</c:v>
                </c:pt>
                <c:pt idx="16">
                  <c:v>38518</c:v>
                </c:pt>
                <c:pt idx="17">
                  <c:v>38548</c:v>
                </c:pt>
                <c:pt idx="18">
                  <c:v>38579</c:v>
                </c:pt>
                <c:pt idx="19">
                  <c:v>38610</c:v>
                </c:pt>
                <c:pt idx="20">
                  <c:v>38640</c:v>
                </c:pt>
                <c:pt idx="21">
                  <c:v>38671</c:v>
                </c:pt>
                <c:pt idx="22">
                  <c:v>38701</c:v>
                </c:pt>
                <c:pt idx="23">
                  <c:v>38732</c:v>
                </c:pt>
                <c:pt idx="24">
                  <c:v>38763</c:v>
                </c:pt>
                <c:pt idx="25">
                  <c:v>38791</c:v>
                </c:pt>
                <c:pt idx="26">
                  <c:v>38822</c:v>
                </c:pt>
                <c:pt idx="27">
                  <c:v>38852</c:v>
                </c:pt>
                <c:pt idx="28">
                  <c:v>38883</c:v>
                </c:pt>
                <c:pt idx="29">
                  <c:v>38913</c:v>
                </c:pt>
                <c:pt idx="30">
                  <c:v>38944</c:v>
                </c:pt>
                <c:pt idx="31">
                  <c:v>38975</c:v>
                </c:pt>
                <c:pt idx="32">
                  <c:v>39005</c:v>
                </c:pt>
                <c:pt idx="33">
                  <c:v>39036</c:v>
                </c:pt>
                <c:pt idx="34">
                  <c:v>39066</c:v>
                </c:pt>
                <c:pt idx="35">
                  <c:v>39097</c:v>
                </c:pt>
                <c:pt idx="36">
                  <c:v>39128</c:v>
                </c:pt>
                <c:pt idx="37">
                  <c:v>39156</c:v>
                </c:pt>
                <c:pt idx="38">
                  <c:v>39187</c:v>
                </c:pt>
                <c:pt idx="39">
                  <c:v>39217</c:v>
                </c:pt>
                <c:pt idx="40">
                  <c:v>39248</c:v>
                </c:pt>
                <c:pt idx="41">
                  <c:v>39278</c:v>
                </c:pt>
                <c:pt idx="42">
                  <c:v>39309</c:v>
                </c:pt>
                <c:pt idx="43">
                  <c:v>39340</c:v>
                </c:pt>
                <c:pt idx="44">
                  <c:v>39370</c:v>
                </c:pt>
                <c:pt idx="45">
                  <c:v>39401</c:v>
                </c:pt>
                <c:pt idx="46">
                  <c:v>39431</c:v>
                </c:pt>
                <c:pt idx="47">
                  <c:v>39462</c:v>
                </c:pt>
                <c:pt idx="48">
                  <c:v>39493</c:v>
                </c:pt>
                <c:pt idx="49">
                  <c:v>39522</c:v>
                </c:pt>
                <c:pt idx="50">
                  <c:v>39553</c:v>
                </c:pt>
                <c:pt idx="51">
                  <c:v>39583</c:v>
                </c:pt>
                <c:pt idx="52">
                  <c:v>39614</c:v>
                </c:pt>
                <c:pt idx="53">
                  <c:v>39644</c:v>
                </c:pt>
                <c:pt idx="54">
                  <c:v>39675</c:v>
                </c:pt>
                <c:pt idx="55">
                  <c:v>39706</c:v>
                </c:pt>
                <c:pt idx="56">
                  <c:v>39736</c:v>
                </c:pt>
                <c:pt idx="57">
                  <c:v>39767</c:v>
                </c:pt>
                <c:pt idx="58">
                  <c:v>39797</c:v>
                </c:pt>
                <c:pt idx="59">
                  <c:v>39828</c:v>
                </c:pt>
                <c:pt idx="60">
                  <c:v>39859</c:v>
                </c:pt>
                <c:pt idx="61">
                  <c:v>39887</c:v>
                </c:pt>
                <c:pt idx="62">
                  <c:v>39918</c:v>
                </c:pt>
                <c:pt idx="63">
                  <c:v>39948</c:v>
                </c:pt>
                <c:pt idx="64">
                  <c:v>39979</c:v>
                </c:pt>
                <c:pt idx="65">
                  <c:v>40009</c:v>
                </c:pt>
                <c:pt idx="66">
                  <c:v>40040</c:v>
                </c:pt>
                <c:pt idx="67">
                  <c:v>40071</c:v>
                </c:pt>
                <c:pt idx="68">
                  <c:v>40101</c:v>
                </c:pt>
                <c:pt idx="69">
                  <c:v>40132</c:v>
                </c:pt>
                <c:pt idx="70">
                  <c:v>40162</c:v>
                </c:pt>
                <c:pt idx="71">
                  <c:v>40193</c:v>
                </c:pt>
                <c:pt idx="72">
                  <c:v>40224</c:v>
                </c:pt>
                <c:pt idx="73">
                  <c:v>40252</c:v>
                </c:pt>
                <c:pt idx="74">
                  <c:v>40283</c:v>
                </c:pt>
                <c:pt idx="75">
                  <c:v>40313</c:v>
                </c:pt>
                <c:pt idx="76">
                  <c:v>40344</c:v>
                </c:pt>
                <c:pt idx="77">
                  <c:v>40374</c:v>
                </c:pt>
                <c:pt idx="78">
                  <c:v>40405</c:v>
                </c:pt>
                <c:pt idx="79">
                  <c:v>40436</c:v>
                </c:pt>
                <c:pt idx="80">
                  <c:v>40466</c:v>
                </c:pt>
                <c:pt idx="81">
                  <c:v>40497</c:v>
                </c:pt>
                <c:pt idx="82">
                  <c:v>40527</c:v>
                </c:pt>
                <c:pt idx="83">
                  <c:v>40558</c:v>
                </c:pt>
                <c:pt idx="84">
                  <c:v>40589</c:v>
                </c:pt>
                <c:pt idx="85">
                  <c:v>40617</c:v>
                </c:pt>
                <c:pt idx="86">
                  <c:v>40648</c:v>
                </c:pt>
                <c:pt idx="87">
                  <c:v>40678</c:v>
                </c:pt>
              </c:numCache>
            </c:numRef>
          </c:xVal>
          <c:yVal>
            <c:numRef>
              <c:f>Пдм!$G$3:$G$90</c:f>
              <c:numCache>
                <c:formatCode>General</c:formatCode>
                <c:ptCount val="88"/>
                <c:pt idx="0">
                  <c:v>-3.265164987156849E-3</c:v>
                </c:pt>
                <c:pt idx="1">
                  <c:v>2.3916017028531231E-2</c:v>
                </c:pt>
                <c:pt idx="2">
                  <c:v>1.2198412669602235E-2</c:v>
                </c:pt>
                <c:pt idx="3">
                  <c:v>2.9292289300657508E-2</c:v>
                </c:pt>
                <c:pt idx="4">
                  <c:v>6.9992013190818313E-3</c:v>
                </c:pt>
                <c:pt idx="5">
                  <c:v>5.0763372865507521E-3</c:v>
                </c:pt>
                <c:pt idx="6">
                  <c:v>4.4704264099038752E-3</c:v>
                </c:pt>
                <c:pt idx="7">
                  <c:v>1.8145994312978069E-2</c:v>
                </c:pt>
                <c:pt idx="8">
                  <c:v>-3.7035790292598652E-3</c:v>
                </c:pt>
                <c:pt idx="9">
                  <c:v>-1.3975150615978999E-2</c:v>
                </c:pt>
                <c:pt idx="10">
                  <c:v>-2.4156082881337797E-2</c:v>
                </c:pt>
                <c:pt idx="11">
                  <c:v>1.8158011373922436E-2</c:v>
                </c:pt>
                <c:pt idx="12">
                  <c:v>4.2891696645763477E-3</c:v>
                </c:pt>
                <c:pt idx="13">
                  <c:v>3.2948093112418592E-3</c:v>
                </c:pt>
                <c:pt idx="14">
                  <c:v>7.2411296162200878E-3</c:v>
                </c:pt>
                <c:pt idx="15">
                  <c:v>6.7571241293067517E-3</c:v>
                </c:pt>
                <c:pt idx="16">
                  <c:v>2.2911384809252981E-2</c:v>
                </c:pt>
                <c:pt idx="17">
                  <c:v>6.6666666666667304E-3</c:v>
                </c:pt>
                <c:pt idx="18">
                  <c:v>-9.3941907021077228E-3</c:v>
                </c:pt>
                <c:pt idx="19">
                  <c:v>2.1854226719218696E-2</c:v>
                </c:pt>
                <c:pt idx="20">
                  <c:v>3.5462421922224541E-2</c:v>
                </c:pt>
                <c:pt idx="21">
                  <c:v>4.7329941900870164E-2</c:v>
                </c:pt>
                <c:pt idx="22">
                  <c:v>6.1957540158617125E-2</c:v>
                </c:pt>
                <c:pt idx="23">
                  <c:v>4.3809483343336585E-2</c:v>
                </c:pt>
                <c:pt idx="24">
                  <c:v>6.1820715614651175E-2</c:v>
                </c:pt>
                <c:pt idx="25">
                  <c:v>8.531723212574277E-2</c:v>
                </c:pt>
                <c:pt idx="26">
                  <c:v>8.4833157932465403E-2</c:v>
                </c:pt>
                <c:pt idx="27">
                  <c:v>0.13180419238877089</c:v>
                </c:pt>
                <c:pt idx="28">
                  <c:v>9.9772770637109501E-2</c:v>
                </c:pt>
                <c:pt idx="29">
                  <c:v>6.1981755883675695E-2</c:v>
                </c:pt>
                <c:pt idx="30">
                  <c:v>0.11370110474142672</c:v>
                </c:pt>
                <c:pt idx="31">
                  <c:v>2.8449997877727673E-2</c:v>
                </c:pt>
                <c:pt idx="32">
                  <c:v>2.3600531940967787E-2</c:v>
                </c:pt>
                <c:pt idx="33">
                  <c:v>2.9904561225719615E-3</c:v>
                </c:pt>
                <c:pt idx="34">
                  <c:v>-4.7031875277430552E-3</c:v>
                </c:pt>
                <c:pt idx="35">
                  <c:v>2.3641142282007751E-2</c:v>
                </c:pt>
                <c:pt idx="36">
                  <c:v>-4.5130254595226824E-3</c:v>
                </c:pt>
                <c:pt idx="37">
                  <c:v>-2.1816704631738827E-2</c:v>
                </c:pt>
                <c:pt idx="38">
                  <c:v>-1.5957090895880755E-2</c:v>
                </c:pt>
                <c:pt idx="39">
                  <c:v>-1.5845890354768733E-2</c:v>
                </c:pt>
                <c:pt idx="40">
                  <c:v>-3.2218081368209392E-3</c:v>
                </c:pt>
                <c:pt idx="41">
                  <c:v>-8.5142941138441567E-3</c:v>
                </c:pt>
                <c:pt idx="42">
                  <c:v>7.3116745432982013E-3</c:v>
                </c:pt>
                <c:pt idx="43">
                  <c:v>1.1030331156303263E-4</c:v>
                </c:pt>
                <c:pt idx="44">
                  <c:v>3.8820873331988572E-3</c:v>
                </c:pt>
                <c:pt idx="45">
                  <c:v>-7.8316649144474326E-4</c:v>
                </c:pt>
                <c:pt idx="46">
                  <c:v>8.8191738701798236E-3</c:v>
                </c:pt>
                <c:pt idx="47">
                  <c:v>2.053999630231065E-2</c:v>
                </c:pt>
                <c:pt idx="48">
                  <c:v>5.3236151603498712E-2</c:v>
                </c:pt>
                <c:pt idx="49">
                  <c:v>4.8799788973885483E-2</c:v>
                </c:pt>
                <c:pt idx="50">
                  <c:v>4.5886994243802284E-2</c:v>
                </c:pt>
                <c:pt idx="51">
                  <c:v>3.977935191202784E-2</c:v>
                </c:pt>
                <c:pt idx="52">
                  <c:v>3.4865208651222251E-2</c:v>
                </c:pt>
                <c:pt idx="53">
                  <c:v>3.1950750535631157E-2</c:v>
                </c:pt>
                <c:pt idx="54">
                  <c:v>2.9885739146920252E-2</c:v>
                </c:pt>
                <c:pt idx="55">
                  <c:v>4.8553441070435722E-2</c:v>
                </c:pt>
                <c:pt idx="56">
                  <c:v>7.3346372688479575E-3</c:v>
                </c:pt>
                <c:pt idx="57">
                  <c:v>-1.5880403459018429E-2</c:v>
                </c:pt>
                <c:pt idx="58">
                  <c:v>-4.5318010731814913E-2</c:v>
                </c:pt>
                <c:pt idx="59">
                  <c:v>-4.8667831030290813E-2</c:v>
                </c:pt>
                <c:pt idx="60">
                  <c:v>-1.5528607105091278E-2</c:v>
                </c:pt>
                <c:pt idx="61">
                  <c:v>2.2452627045650392E-2</c:v>
                </c:pt>
                <c:pt idx="62">
                  <c:v>-4.2668853504181967E-2</c:v>
                </c:pt>
                <c:pt idx="63">
                  <c:v>-1.2298130189903576E-2</c:v>
                </c:pt>
                <c:pt idx="64">
                  <c:v>-3.7874441585477869E-2</c:v>
                </c:pt>
                <c:pt idx="65">
                  <c:v>-8.5089773486499848E-3</c:v>
                </c:pt>
                <c:pt idx="66">
                  <c:v>-1.6952703093379602E-2</c:v>
                </c:pt>
                <c:pt idx="67">
                  <c:v>-1.201170084305596E-2</c:v>
                </c:pt>
                <c:pt idx="68">
                  <c:v>1.1055800147159224E-3</c:v>
                </c:pt>
                <c:pt idx="69">
                  <c:v>-5.1798933063011022E-3</c:v>
                </c:pt>
                <c:pt idx="70">
                  <c:v>-5.7499074891122354E-3</c:v>
                </c:pt>
                <c:pt idx="71">
                  <c:v>-4.4518881158922882E-3</c:v>
                </c:pt>
                <c:pt idx="72">
                  <c:v>-2.3149812357111019E-3</c:v>
                </c:pt>
                <c:pt idx="73">
                  <c:v>-2.7527166863632441E-3</c:v>
                </c:pt>
                <c:pt idx="74">
                  <c:v>-3.2516800346845871E-3</c:v>
                </c:pt>
                <c:pt idx="75">
                  <c:v>-1.8413803102798321E-3</c:v>
                </c:pt>
                <c:pt idx="76">
                  <c:v>1.350899873625496E-3</c:v>
                </c:pt>
                <c:pt idx="77">
                  <c:v>8.1234768480910248E-4</c:v>
                </c:pt>
                <c:pt idx="78">
                  <c:v>4.1743970315398903E-3</c:v>
                </c:pt>
                <c:pt idx="79">
                  <c:v>1.1561778290993214E-2</c:v>
                </c:pt>
                <c:pt idx="80">
                  <c:v>5.8931807479916101E-3</c:v>
                </c:pt>
                <c:pt idx="81">
                  <c:v>2.1420262717394604E-3</c:v>
                </c:pt>
                <c:pt idx="82">
                  <c:v>-2.2082242196900239E-3</c:v>
                </c:pt>
                <c:pt idx="83">
                  <c:v>-4.2843564244066734E-3</c:v>
                </c:pt>
                <c:pt idx="84">
                  <c:v>1.5159502471967743E-2</c:v>
                </c:pt>
                <c:pt idx="85">
                  <c:v>-4.2806416752046187E-3</c:v>
                </c:pt>
                <c:pt idx="86">
                  <c:v>3.9466636596848306E-4</c:v>
                </c:pt>
                <c:pt idx="87">
                  <c:v>-1.7471186631724301E-3</c:v>
                </c:pt>
              </c:numCache>
            </c:numRef>
          </c:yVal>
        </c:ser>
        <c:ser>
          <c:idx val="1"/>
          <c:order val="1"/>
          <c:tx>
            <c:strRef>
              <c:f>Ln!$V$1</c:f>
              <c:strCache>
                <c:ptCount val="1"/>
                <c:pt idx="0">
                  <c:v>Волна</c:v>
                </c:pt>
              </c:strCache>
            </c:strRef>
          </c:tx>
          <c:spPr>
            <a:ln w="47625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Пдм!$A$3:$A$90</c:f>
              <c:numCache>
                <c:formatCode>dd/mm/yy;@</c:formatCode>
                <c:ptCount val="88"/>
                <c:pt idx="0">
                  <c:v>38032</c:v>
                </c:pt>
                <c:pt idx="1">
                  <c:v>38061</c:v>
                </c:pt>
                <c:pt idx="2">
                  <c:v>38092</c:v>
                </c:pt>
                <c:pt idx="3">
                  <c:v>38122</c:v>
                </c:pt>
                <c:pt idx="4">
                  <c:v>38153</c:v>
                </c:pt>
                <c:pt idx="5">
                  <c:v>38183</c:v>
                </c:pt>
                <c:pt idx="6">
                  <c:v>38214</c:v>
                </c:pt>
                <c:pt idx="7">
                  <c:v>38245</c:v>
                </c:pt>
                <c:pt idx="8">
                  <c:v>38275</c:v>
                </c:pt>
                <c:pt idx="9">
                  <c:v>38306</c:v>
                </c:pt>
                <c:pt idx="10">
                  <c:v>38336</c:v>
                </c:pt>
                <c:pt idx="11">
                  <c:v>38367</c:v>
                </c:pt>
                <c:pt idx="12">
                  <c:v>38398</c:v>
                </c:pt>
                <c:pt idx="13">
                  <c:v>38426</c:v>
                </c:pt>
                <c:pt idx="14">
                  <c:v>38457</c:v>
                </c:pt>
                <c:pt idx="15">
                  <c:v>38487</c:v>
                </c:pt>
                <c:pt idx="16">
                  <c:v>38518</c:v>
                </c:pt>
                <c:pt idx="17">
                  <c:v>38548</c:v>
                </c:pt>
                <c:pt idx="18">
                  <c:v>38579</c:v>
                </c:pt>
                <c:pt idx="19">
                  <c:v>38610</c:v>
                </c:pt>
                <c:pt idx="20">
                  <c:v>38640</c:v>
                </c:pt>
                <c:pt idx="21">
                  <c:v>38671</c:v>
                </c:pt>
                <c:pt idx="22">
                  <c:v>38701</c:v>
                </c:pt>
                <c:pt idx="23">
                  <c:v>38732</c:v>
                </c:pt>
                <c:pt idx="24">
                  <c:v>38763</c:v>
                </c:pt>
                <c:pt idx="25">
                  <c:v>38791</c:v>
                </c:pt>
                <c:pt idx="26">
                  <c:v>38822</c:v>
                </c:pt>
                <c:pt idx="27">
                  <c:v>38852</c:v>
                </c:pt>
                <c:pt idx="28">
                  <c:v>38883</c:v>
                </c:pt>
                <c:pt idx="29">
                  <c:v>38913</c:v>
                </c:pt>
                <c:pt idx="30">
                  <c:v>38944</c:v>
                </c:pt>
                <c:pt idx="31">
                  <c:v>38975</c:v>
                </c:pt>
                <c:pt idx="32">
                  <c:v>39005</c:v>
                </c:pt>
                <c:pt idx="33">
                  <c:v>39036</c:v>
                </c:pt>
                <c:pt idx="34">
                  <c:v>39066</c:v>
                </c:pt>
                <c:pt idx="35">
                  <c:v>39097</c:v>
                </c:pt>
                <c:pt idx="36">
                  <c:v>39128</c:v>
                </c:pt>
                <c:pt idx="37">
                  <c:v>39156</c:v>
                </c:pt>
                <c:pt idx="38">
                  <c:v>39187</c:v>
                </c:pt>
                <c:pt idx="39">
                  <c:v>39217</c:v>
                </c:pt>
                <c:pt idx="40">
                  <c:v>39248</c:v>
                </c:pt>
                <c:pt idx="41">
                  <c:v>39278</c:v>
                </c:pt>
                <c:pt idx="42">
                  <c:v>39309</c:v>
                </c:pt>
                <c:pt idx="43">
                  <c:v>39340</c:v>
                </c:pt>
                <c:pt idx="44">
                  <c:v>39370</c:v>
                </c:pt>
                <c:pt idx="45">
                  <c:v>39401</c:v>
                </c:pt>
                <c:pt idx="46">
                  <c:v>39431</c:v>
                </c:pt>
                <c:pt idx="47">
                  <c:v>39462</c:v>
                </c:pt>
                <c:pt idx="48">
                  <c:v>39493</c:v>
                </c:pt>
                <c:pt idx="49">
                  <c:v>39522</c:v>
                </c:pt>
                <c:pt idx="50">
                  <c:v>39553</c:v>
                </c:pt>
                <c:pt idx="51">
                  <c:v>39583</c:v>
                </c:pt>
                <c:pt idx="52">
                  <c:v>39614</c:v>
                </c:pt>
                <c:pt idx="53">
                  <c:v>39644</c:v>
                </c:pt>
                <c:pt idx="54">
                  <c:v>39675</c:v>
                </c:pt>
                <c:pt idx="55">
                  <c:v>39706</c:v>
                </c:pt>
                <c:pt idx="56">
                  <c:v>39736</c:v>
                </c:pt>
                <c:pt idx="57">
                  <c:v>39767</c:v>
                </c:pt>
                <c:pt idx="58">
                  <c:v>39797</c:v>
                </c:pt>
                <c:pt idx="59">
                  <c:v>39828</c:v>
                </c:pt>
                <c:pt idx="60">
                  <c:v>39859</c:v>
                </c:pt>
                <c:pt idx="61">
                  <c:v>39887</c:v>
                </c:pt>
                <c:pt idx="62">
                  <c:v>39918</c:v>
                </c:pt>
                <c:pt idx="63">
                  <c:v>39948</c:v>
                </c:pt>
                <c:pt idx="64">
                  <c:v>39979</c:v>
                </c:pt>
                <c:pt idx="65">
                  <c:v>40009</c:v>
                </c:pt>
                <c:pt idx="66">
                  <c:v>40040</c:v>
                </c:pt>
                <c:pt idx="67">
                  <c:v>40071</c:v>
                </c:pt>
                <c:pt idx="68">
                  <c:v>40101</c:v>
                </c:pt>
                <c:pt idx="69">
                  <c:v>40132</c:v>
                </c:pt>
                <c:pt idx="70">
                  <c:v>40162</c:v>
                </c:pt>
                <c:pt idx="71">
                  <c:v>40193</c:v>
                </c:pt>
                <c:pt idx="72">
                  <c:v>40224</c:v>
                </c:pt>
                <c:pt idx="73">
                  <c:v>40252</c:v>
                </c:pt>
                <c:pt idx="74">
                  <c:v>40283</c:v>
                </c:pt>
                <c:pt idx="75">
                  <c:v>40313</c:v>
                </c:pt>
                <c:pt idx="76">
                  <c:v>40344</c:v>
                </c:pt>
                <c:pt idx="77">
                  <c:v>40374</c:v>
                </c:pt>
                <c:pt idx="78">
                  <c:v>40405</c:v>
                </c:pt>
                <c:pt idx="79">
                  <c:v>40436</c:v>
                </c:pt>
                <c:pt idx="80">
                  <c:v>40466</c:v>
                </c:pt>
                <c:pt idx="81">
                  <c:v>40497</c:v>
                </c:pt>
                <c:pt idx="82">
                  <c:v>40527</c:v>
                </c:pt>
                <c:pt idx="83">
                  <c:v>40558</c:v>
                </c:pt>
                <c:pt idx="84">
                  <c:v>40589</c:v>
                </c:pt>
                <c:pt idx="85">
                  <c:v>40617</c:v>
                </c:pt>
                <c:pt idx="86">
                  <c:v>40648</c:v>
                </c:pt>
                <c:pt idx="87">
                  <c:v>40678</c:v>
                </c:pt>
              </c:numCache>
            </c:numRef>
          </c:xVal>
          <c:yVal>
            <c:numRef>
              <c:f>Пдм!$J$3:$J$90</c:f>
              <c:numCache>
                <c:formatCode>General</c:formatCode>
                <c:ptCount val="88"/>
                <c:pt idx="0">
                  <c:v>3.8302304387268081E-2</c:v>
                </c:pt>
                <c:pt idx="1">
                  <c:v>3.9039875898047242E-2</c:v>
                </c:pt>
                <c:pt idx="2">
                  <c:v>3.8030390745208385E-2</c:v>
                </c:pt>
                <c:pt idx="3">
                  <c:v>3.5351897956596212E-2</c:v>
                </c:pt>
                <c:pt idx="4">
                  <c:v>3.1017979609002679E-2</c:v>
                </c:pt>
                <c:pt idx="5">
                  <c:v>2.5596335415528092E-2</c:v>
                </c:pt>
                <c:pt idx="6">
                  <c:v>1.9114457400077261E-2</c:v>
                </c:pt>
                <c:pt idx="7">
                  <c:v>1.2196462325651898E-2</c:v>
                </c:pt>
                <c:pt idx="8">
                  <c:v>5.5511214416544621E-3</c:v>
                </c:pt>
                <c:pt idx="9">
                  <c:v>-7.8786811799813074E-4</c:v>
                </c:pt>
                <c:pt idx="10">
                  <c:v>-5.9901624783776754E-3</c:v>
                </c:pt>
                <c:pt idx="11">
                  <c:v>-1.0029381892711501E-2</c:v>
                </c:pt>
                <c:pt idx="12">
                  <c:v>-1.2426017894668229E-2</c:v>
                </c:pt>
                <c:pt idx="13">
                  <c:v>-1.3034122405724959E-2</c:v>
                </c:pt>
                <c:pt idx="14">
                  <c:v>-1.1939775030098463E-2</c:v>
                </c:pt>
                <c:pt idx="15">
                  <c:v>-9.1852522330948747E-3</c:v>
                </c:pt>
                <c:pt idx="16">
                  <c:v>-4.7845216237787013E-3</c:v>
                </c:pt>
                <c:pt idx="17">
                  <c:v>6.8596535045959285E-4</c:v>
                </c:pt>
                <c:pt idx="18">
                  <c:v>7.1984689941882781E-3</c:v>
                </c:pt>
                <c:pt idx="19">
                  <c:v>1.4124770048587169E-2</c:v>
                </c:pt>
                <c:pt idx="20">
                  <c:v>2.0756327225340442E-2</c:v>
                </c:pt>
                <c:pt idx="21">
                  <c:v>2.7059513284828515E-2</c:v>
                </c:pt>
                <c:pt idx="22">
                  <c:v>3.2208674250533545E-2</c:v>
                </c:pt>
                <c:pt idx="23">
                  <c:v>3.6177699804016271E-2</c:v>
                </c:pt>
                <c:pt idx="24">
                  <c:v>3.8493563087990484E-2</c:v>
                </c:pt>
                <c:pt idx="25">
                  <c:v>3.9024402118537617E-2</c:v>
                </c:pt>
                <c:pt idx="26">
                  <c:v>3.7845359264808816E-2</c:v>
                </c:pt>
                <c:pt idx="27">
                  <c:v>3.5015226163474536E-2</c:v>
                </c:pt>
                <c:pt idx="28">
                  <c:v>3.0548353827639992E-2</c:v>
                </c:pt>
                <c:pt idx="29">
                  <c:v>2.5029857605618294E-2</c:v>
                </c:pt>
                <c:pt idx="30">
                  <c:v>1.8487720637696783E-2</c:v>
                </c:pt>
                <c:pt idx="31">
                  <c:v>1.1554168957333646E-2</c:v>
                </c:pt>
                <c:pt idx="32">
                  <c:v>4.9374059319847122E-3</c:v>
                </c:pt>
                <c:pt idx="33">
                  <c:v>-1.3290162167779341E-3</c:v>
                </c:pt>
                <c:pt idx="34">
                  <c:v>-6.4242592149717018E-3</c:v>
                </c:pt>
                <c:pt idx="35">
                  <c:v>-1.032248615089439E-2</c:v>
                </c:pt>
                <c:pt idx="36">
                  <c:v>-1.2557223850964918E-2</c:v>
                </c:pt>
                <c:pt idx="37">
                  <c:v>-1.3010716517556231E-2</c:v>
                </c:pt>
                <c:pt idx="38">
                  <c:v>-1.1747157835381361E-2</c:v>
                </c:pt>
                <c:pt idx="39">
                  <c:v>-8.8418456544478267E-3</c:v>
                </c:pt>
                <c:pt idx="40">
                  <c:v>-4.3095122052523834E-3</c:v>
                </c:pt>
                <c:pt idx="41">
                  <c:v>1.2561524164482133E-3</c:v>
                </c:pt>
                <c:pt idx="42">
                  <c:v>7.8269258892758372E-3</c:v>
                </c:pt>
                <c:pt idx="43">
                  <c:v>1.4766671736822964E-2</c:v>
                </c:pt>
                <c:pt idx="44">
                  <c:v>2.1367632420778052E-2</c:v>
                </c:pt>
                <c:pt idx="45">
                  <c:v>2.7596335849937381E-2</c:v>
                </c:pt>
                <c:pt idx="46">
                  <c:v>3.2636884523212811E-2</c:v>
                </c:pt>
                <c:pt idx="47">
                  <c:v>3.6463718872385871E-2</c:v>
                </c:pt>
                <c:pt idx="48">
                  <c:v>3.861699048366099E-2</c:v>
                </c:pt>
                <c:pt idx="49">
                  <c:v>3.8978356409135315E-2</c:v>
                </c:pt>
                <c:pt idx="50">
                  <c:v>3.7571568074898615E-2</c:v>
                </c:pt>
                <c:pt idx="51">
                  <c:v>3.4539472207547058E-2</c:v>
                </c:pt>
                <c:pt idx="52">
                  <c:v>2.9897443931137583E-2</c:v>
                </c:pt>
                <c:pt idx="53">
                  <c:v>2.4253542260484286E-2</c:v>
                </c:pt>
                <c:pt idx="54">
                  <c:v>1.7636386240679199E-2</c:v>
                </c:pt>
                <c:pt idx="55">
                  <c:v>1.068853740559176E-2</c:v>
                </c:pt>
                <c:pt idx="56">
                  <c:v>4.1167479229089893E-3</c:v>
                </c:pt>
                <c:pt idx="57">
                  <c:v>-2.0456580372266151E-3</c:v>
                </c:pt>
                <c:pt idx="58">
                  <c:v>-6.9914672753507295E-3</c:v>
                </c:pt>
                <c:pt idx="59">
                  <c:v>-1.0695600627108047E-2</c:v>
                </c:pt>
                <c:pt idx="60">
                  <c:v>-1.2709632146444138E-2</c:v>
                </c:pt>
                <c:pt idx="61">
                  <c:v>-1.2953976516435067E-2</c:v>
                </c:pt>
                <c:pt idx="62">
                  <c:v>-1.1463221651294521E-2</c:v>
                </c:pt>
                <c:pt idx="63">
                  <c:v>-8.3571680451017226E-3</c:v>
                </c:pt>
                <c:pt idx="64">
                  <c:v>-3.6515658461407563E-3</c:v>
                </c:pt>
                <c:pt idx="65">
                  <c:v>2.0371983863446312E-3</c:v>
                </c:pt>
                <c:pt idx="66">
                  <c:v>8.680278118593435E-3</c:v>
                </c:pt>
                <c:pt idx="67">
                  <c:v>1.5631464405396606E-2</c:v>
                </c:pt>
                <c:pt idx="68">
                  <c:v>2.21847418766512E-2</c:v>
                </c:pt>
                <c:pt idx="69">
                  <c:v>2.8306880232753247E-2</c:v>
                </c:pt>
                <c:pt idx="70">
                  <c:v>3.3195940925356444E-2</c:v>
                </c:pt>
                <c:pt idx="71">
                  <c:v>3.6827132550112412E-2</c:v>
                </c:pt>
                <c:pt idx="72">
                  <c:v>3.8758840755223602E-2</c:v>
                </c:pt>
                <c:pt idx="73">
                  <c:v>3.8925642040623896E-2</c:v>
                </c:pt>
                <c:pt idx="74">
                  <c:v>3.7351147789503436E-2</c:v>
                </c:pt>
                <c:pt idx="75">
                  <c:v>3.4171609710949895E-2</c:v>
                </c:pt>
                <c:pt idx="76">
                  <c:v>2.9403150577640678E-2</c:v>
                </c:pt>
                <c:pt idx="77">
                  <c:v>2.3670390575005081E-2</c:v>
                </c:pt>
                <c:pt idx="78">
                  <c:v>1.7002399330153777E-2</c:v>
                </c:pt>
                <c:pt idx="79">
                  <c:v>1.0048934737383637E-2</c:v>
                </c:pt>
                <c:pt idx="80">
                  <c:v>3.5151677943122367E-3</c:v>
                </c:pt>
                <c:pt idx="81">
                  <c:v>-2.5657701332649011E-3</c:v>
                </c:pt>
                <c:pt idx="82">
                  <c:v>-7.3973373387451764E-3</c:v>
                </c:pt>
                <c:pt idx="83">
                  <c:v>-1.0955033955230137E-2</c:v>
                </c:pt>
                <c:pt idx="84">
                  <c:v>-1.2804124513545461E-2</c:v>
                </c:pt>
                <c:pt idx="85">
                  <c:v>-1.2893357298999269E-2</c:v>
                </c:pt>
                <c:pt idx="86">
                  <c:v>-1.123536356611358E-2</c:v>
                </c:pt>
                <c:pt idx="87">
                  <c:v>-7.9828254784413914E-3</c:v>
                </c:pt>
              </c:numCache>
            </c:numRef>
          </c:yVal>
        </c:ser>
        <c:axId val="81892864"/>
        <c:axId val="81894400"/>
      </c:scatterChart>
      <c:valAx>
        <c:axId val="81892864"/>
        <c:scaling>
          <c:orientation val="minMax"/>
          <c:min val="38000"/>
        </c:scaling>
        <c:axPos val="b"/>
        <c:numFmt formatCode="[$-419]mmmm\ yyyy;@" sourceLinked="0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ru-RU"/>
          </a:p>
        </c:txPr>
        <c:crossAx val="81894400"/>
        <c:crosses val="autoZero"/>
        <c:crossBetween val="midCat"/>
        <c:majorUnit val="650"/>
      </c:valAx>
      <c:valAx>
        <c:axId val="81894400"/>
        <c:scaling>
          <c:orientation val="minMax"/>
        </c:scaling>
        <c:axPos val="l"/>
        <c:majorGridlines/>
        <c:numFmt formatCode="General" sourceLinked="1"/>
        <c:tickLblPos val="nextTo"/>
        <c:crossAx val="8189286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5478213831588363"/>
          <c:y val="2.2029575024469991E-2"/>
          <c:w val="0.35841466472742239"/>
          <c:h val="0.1271301343742289"/>
        </c:manualLayout>
      </c:layout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4"/>
  <c:chart>
    <c:plotArea>
      <c:layout>
        <c:manualLayout>
          <c:layoutTarget val="inner"/>
          <c:xMode val="edge"/>
          <c:yMode val="edge"/>
          <c:x val="8.3225560107740112E-2"/>
          <c:y val="4.1589414725221333E-2"/>
          <c:w val="0.85160620977423696"/>
          <c:h val="0.8465605974510918"/>
        </c:manualLayout>
      </c:layout>
      <c:scatterChart>
        <c:scatterStyle val="lineMarker"/>
        <c:ser>
          <c:idx val="0"/>
          <c:order val="0"/>
          <c:tx>
            <c:strRef>
              <c:f>Ln!$U$1</c:f>
              <c:strCache>
                <c:ptCount val="1"/>
                <c:pt idx="0">
                  <c:v>Объем предложения</c:v>
                </c:pt>
              </c:strCache>
            </c:strRef>
          </c:tx>
          <c:spPr>
            <a:ln w="47625">
              <a:noFill/>
            </a:ln>
          </c:spPr>
          <c:marker>
            <c:symbol val="diamond"/>
            <c:size val="4"/>
          </c:marker>
          <c:xVal>
            <c:numRef>
              <c:f>Ln!$A$14:$A$149</c:f>
              <c:numCache>
                <c:formatCode>dd/mm/yy;@</c:formatCode>
                <c:ptCount val="136"/>
                <c:pt idx="0">
                  <c:v>36540</c:v>
                </c:pt>
                <c:pt idx="1">
                  <c:v>36571</c:v>
                </c:pt>
                <c:pt idx="2">
                  <c:v>36600</c:v>
                </c:pt>
                <c:pt idx="3">
                  <c:v>36631</c:v>
                </c:pt>
                <c:pt idx="4">
                  <c:v>36661</c:v>
                </c:pt>
                <c:pt idx="5">
                  <c:v>36692</c:v>
                </c:pt>
                <c:pt idx="6">
                  <c:v>36722</c:v>
                </c:pt>
                <c:pt idx="7">
                  <c:v>36753</c:v>
                </c:pt>
                <c:pt idx="8">
                  <c:v>36784</c:v>
                </c:pt>
                <c:pt idx="9">
                  <c:v>36814</c:v>
                </c:pt>
                <c:pt idx="10">
                  <c:v>36845</c:v>
                </c:pt>
                <c:pt idx="11">
                  <c:v>36875</c:v>
                </c:pt>
                <c:pt idx="12">
                  <c:v>36906</c:v>
                </c:pt>
                <c:pt idx="13">
                  <c:v>36937</c:v>
                </c:pt>
                <c:pt idx="14">
                  <c:v>36965</c:v>
                </c:pt>
                <c:pt idx="15">
                  <c:v>36996</c:v>
                </c:pt>
                <c:pt idx="16">
                  <c:v>37026</c:v>
                </c:pt>
                <c:pt idx="17">
                  <c:v>37057</c:v>
                </c:pt>
                <c:pt idx="18">
                  <c:v>37087</c:v>
                </c:pt>
                <c:pt idx="19">
                  <c:v>37118</c:v>
                </c:pt>
                <c:pt idx="20">
                  <c:v>37149</c:v>
                </c:pt>
                <c:pt idx="21">
                  <c:v>37179</c:v>
                </c:pt>
                <c:pt idx="22">
                  <c:v>37210</c:v>
                </c:pt>
                <c:pt idx="23">
                  <c:v>37240</c:v>
                </c:pt>
                <c:pt idx="24">
                  <c:v>37271</c:v>
                </c:pt>
                <c:pt idx="25">
                  <c:v>37302</c:v>
                </c:pt>
                <c:pt idx="26">
                  <c:v>37330</c:v>
                </c:pt>
                <c:pt idx="27">
                  <c:v>37361</c:v>
                </c:pt>
                <c:pt idx="28">
                  <c:v>37391</c:v>
                </c:pt>
                <c:pt idx="29">
                  <c:v>37422</c:v>
                </c:pt>
                <c:pt idx="30">
                  <c:v>37452</c:v>
                </c:pt>
                <c:pt idx="31">
                  <c:v>37483</c:v>
                </c:pt>
                <c:pt idx="32">
                  <c:v>37514</c:v>
                </c:pt>
                <c:pt idx="33">
                  <c:v>37544</c:v>
                </c:pt>
                <c:pt idx="34">
                  <c:v>37575</c:v>
                </c:pt>
                <c:pt idx="35">
                  <c:v>37605</c:v>
                </c:pt>
                <c:pt idx="36">
                  <c:v>37636</c:v>
                </c:pt>
                <c:pt idx="37">
                  <c:v>37667</c:v>
                </c:pt>
                <c:pt idx="38">
                  <c:v>37695</c:v>
                </c:pt>
                <c:pt idx="39">
                  <c:v>37726</c:v>
                </c:pt>
                <c:pt idx="40">
                  <c:v>37756</c:v>
                </c:pt>
                <c:pt idx="41">
                  <c:v>37787</c:v>
                </c:pt>
                <c:pt idx="42">
                  <c:v>37817</c:v>
                </c:pt>
                <c:pt idx="43">
                  <c:v>37848</c:v>
                </c:pt>
                <c:pt idx="44">
                  <c:v>37879</c:v>
                </c:pt>
                <c:pt idx="45">
                  <c:v>37909</c:v>
                </c:pt>
                <c:pt idx="46">
                  <c:v>37940</c:v>
                </c:pt>
                <c:pt idx="47">
                  <c:v>37970</c:v>
                </c:pt>
                <c:pt idx="48">
                  <c:v>38001</c:v>
                </c:pt>
                <c:pt idx="49">
                  <c:v>38032</c:v>
                </c:pt>
                <c:pt idx="50">
                  <c:v>38061</c:v>
                </c:pt>
                <c:pt idx="51">
                  <c:v>38092</c:v>
                </c:pt>
                <c:pt idx="52">
                  <c:v>38122</c:v>
                </c:pt>
                <c:pt idx="53">
                  <c:v>38153</c:v>
                </c:pt>
                <c:pt idx="54">
                  <c:v>38183</c:v>
                </c:pt>
                <c:pt idx="55">
                  <c:v>38214</c:v>
                </c:pt>
                <c:pt idx="56">
                  <c:v>38245</c:v>
                </c:pt>
                <c:pt idx="57">
                  <c:v>38275</c:v>
                </c:pt>
                <c:pt idx="58">
                  <c:v>38306</c:v>
                </c:pt>
                <c:pt idx="59">
                  <c:v>38336</c:v>
                </c:pt>
                <c:pt idx="60">
                  <c:v>38367</c:v>
                </c:pt>
                <c:pt idx="61">
                  <c:v>38398</c:v>
                </c:pt>
                <c:pt idx="62">
                  <c:v>38426</c:v>
                </c:pt>
                <c:pt idx="63">
                  <c:v>38457</c:v>
                </c:pt>
                <c:pt idx="64">
                  <c:v>38487</c:v>
                </c:pt>
                <c:pt idx="65">
                  <c:v>38518</c:v>
                </c:pt>
                <c:pt idx="66">
                  <c:v>38548</c:v>
                </c:pt>
                <c:pt idx="67">
                  <c:v>38579</c:v>
                </c:pt>
                <c:pt idx="68">
                  <c:v>38610</c:v>
                </c:pt>
                <c:pt idx="69">
                  <c:v>38640</c:v>
                </c:pt>
                <c:pt idx="70">
                  <c:v>38671</c:v>
                </c:pt>
                <c:pt idx="71">
                  <c:v>38701</c:v>
                </c:pt>
                <c:pt idx="72">
                  <c:v>38732</c:v>
                </c:pt>
                <c:pt idx="73">
                  <c:v>38763</c:v>
                </c:pt>
                <c:pt idx="74">
                  <c:v>38791</c:v>
                </c:pt>
                <c:pt idx="75">
                  <c:v>38822</c:v>
                </c:pt>
                <c:pt idx="76">
                  <c:v>38852</c:v>
                </c:pt>
                <c:pt idx="77">
                  <c:v>38883</c:v>
                </c:pt>
                <c:pt idx="78">
                  <c:v>38913</c:v>
                </c:pt>
                <c:pt idx="79">
                  <c:v>38944</c:v>
                </c:pt>
                <c:pt idx="80">
                  <c:v>38975</c:v>
                </c:pt>
                <c:pt idx="81">
                  <c:v>39005</c:v>
                </c:pt>
                <c:pt idx="82">
                  <c:v>39036</c:v>
                </c:pt>
                <c:pt idx="83">
                  <c:v>39066</c:v>
                </c:pt>
                <c:pt idx="84">
                  <c:v>39097</c:v>
                </c:pt>
                <c:pt idx="85">
                  <c:v>39128</c:v>
                </c:pt>
                <c:pt idx="86">
                  <c:v>39156</c:v>
                </c:pt>
                <c:pt idx="87">
                  <c:v>39187</c:v>
                </c:pt>
                <c:pt idx="88">
                  <c:v>39217</c:v>
                </c:pt>
                <c:pt idx="89">
                  <c:v>39248</c:v>
                </c:pt>
                <c:pt idx="90">
                  <c:v>39278</c:v>
                </c:pt>
                <c:pt idx="91">
                  <c:v>39309</c:v>
                </c:pt>
                <c:pt idx="92">
                  <c:v>39340</c:v>
                </c:pt>
                <c:pt idx="93">
                  <c:v>39370</c:v>
                </c:pt>
                <c:pt idx="94">
                  <c:v>39401</c:v>
                </c:pt>
                <c:pt idx="95">
                  <c:v>39431</c:v>
                </c:pt>
                <c:pt idx="96">
                  <c:v>39462</c:v>
                </c:pt>
                <c:pt idx="97">
                  <c:v>39493</c:v>
                </c:pt>
                <c:pt idx="98">
                  <c:v>39522</c:v>
                </c:pt>
                <c:pt idx="99">
                  <c:v>39553</c:v>
                </c:pt>
                <c:pt idx="100">
                  <c:v>39583</c:v>
                </c:pt>
                <c:pt idx="101">
                  <c:v>39614</c:v>
                </c:pt>
                <c:pt idx="102">
                  <c:v>39644</c:v>
                </c:pt>
                <c:pt idx="103">
                  <c:v>39675</c:v>
                </c:pt>
                <c:pt idx="104">
                  <c:v>39706</c:v>
                </c:pt>
                <c:pt idx="105">
                  <c:v>39736</c:v>
                </c:pt>
                <c:pt idx="106">
                  <c:v>39767</c:v>
                </c:pt>
                <c:pt idx="107">
                  <c:v>39797</c:v>
                </c:pt>
                <c:pt idx="108">
                  <c:v>39828</c:v>
                </c:pt>
                <c:pt idx="109">
                  <c:v>39859</c:v>
                </c:pt>
                <c:pt idx="110">
                  <c:v>39887</c:v>
                </c:pt>
                <c:pt idx="111">
                  <c:v>39918</c:v>
                </c:pt>
                <c:pt idx="112">
                  <c:v>39948</c:v>
                </c:pt>
                <c:pt idx="113">
                  <c:v>39979</c:v>
                </c:pt>
                <c:pt idx="114">
                  <c:v>40009</c:v>
                </c:pt>
                <c:pt idx="115">
                  <c:v>40040</c:v>
                </c:pt>
                <c:pt idx="116">
                  <c:v>40071</c:v>
                </c:pt>
                <c:pt idx="117">
                  <c:v>40101</c:v>
                </c:pt>
                <c:pt idx="118">
                  <c:v>40132</c:v>
                </c:pt>
                <c:pt idx="119">
                  <c:v>40162</c:v>
                </c:pt>
                <c:pt idx="120">
                  <c:v>40193</c:v>
                </c:pt>
                <c:pt idx="121">
                  <c:v>40224</c:v>
                </c:pt>
                <c:pt idx="122">
                  <c:v>40252</c:v>
                </c:pt>
                <c:pt idx="123">
                  <c:v>40283</c:v>
                </c:pt>
                <c:pt idx="124">
                  <c:v>40313</c:v>
                </c:pt>
                <c:pt idx="125">
                  <c:v>40344</c:v>
                </c:pt>
                <c:pt idx="126">
                  <c:v>40374</c:v>
                </c:pt>
                <c:pt idx="127">
                  <c:v>40405</c:v>
                </c:pt>
                <c:pt idx="128">
                  <c:v>40436</c:v>
                </c:pt>
                <c:pt idx="129">
                  <c:v>40466</c:v>
                </c:pt>
                <c:pt idx="130">
                  <c:v>40497</c:v>
                </c:pt>
                <c:pt idx="131">
                  <c:v>40527</c:v>
                </c:pt>
                <c:pt idx="132">
                  <c:v>40558</c:v>
                </c:pt>
                <c:pt idx="133">
                  <c:v>40589</c:v>
                </c:pt>
                <c:pt idx="134">
                  <c:v>40617</c:v>
                </c:pt>
                <c:pt idx="135">
                  <c:v>40648</c:v>
                </c:pt>
              </c:numCache>
            </c:numRef>
          </c:xVal>
          <c:yVal>
            <c:numRef>
              <c:f>Ln!$U$14:$U$149</c:f>
              <c:numCache>
                <c:formatCode>General</c:formatCode>
                <c:ptCount val="136"/>
                <c:pt idx="0">
                  <c:v>17960</c:v>
                </c:pt>
                <c:pt idx="1">
                  <c:v>23708</c:v>
                </c:pt>
                <c:pt idx="2">
                  <c:v>24145</c:v>
                </c:pt>
                <c:pt idx="3">
                  <c:v>24012</c:v>
                </c:pt>
                <c:pt idx="4">
                  <c:v>22053</c:v>
                </c:pt>
                <c:pt idx="5">
                  <c:v>20101</c:v>
                </c:pt>
                <c:pt idx="6">
                  <c:v>18428</c:v>
                </c:pt>
                <c:pt idx="7">
                  <c:v>19263</c:v>
                </c:pt>
                <c:pt idx="8">
                  <c:v>18416</c:v>
                </c:pt>
                <c:pt idx="9">
                  <c:v>20605</c:v>
                </c:pt>
                <c:pt idx="10">
                  <c:v>23061</c:v>
                </c:pt>
                <c:pt idx="11">
                  <c:v>24678</c:v>
                </c:pt>
                <c:pt idx="12">
                  <c:v>18063</c:v>
                </c:pt>
                <c:pt idx="13">
                  <c:v>20210</c:v>
                </c:pt>
                <c:pt idx="14">
                  <c:v>18482</c:v>
                </c:pt>
                <c:pt idx="15">
                  <c:v>20149</c:v>
                </c:pt>
                <c:pt idx="16">
                  <c:v>18224</c:v>
                </c:pt>
                <c:pt idx="17">
                  <c:v>16289</c:v>
                </c:pt>
                <c:pt idx="18">
                  <c:v>14451</c:v>
                </c:pt>
                <c:pt idx="19">
                  <c:v>14459</c:v>
                </c:pt>
                <c:pt idx="20">
                  <c:v>15511</c:v>
                </c:pt>
                <c:pt idx="21">
                  <c:v>18977</c:v>
                </c:pt>
                <c:pt idx="22">
                  <c:v>21487</c:v>
                </c:pt>
                <c:pt idx="23">
                  <c:v>20567</c:v>
                </c:pt>
                <c:pt idx="24">
                  <c:v>21627</c:v>
                </c:pt>
                <c:pt idx="25">
                  <c:v>24608</c:v>
                </c:pt>
                <c:pt idx="26">
                  <c:v>26291</c:v>
                </c:pt>
                <c:pt idx="27">
                  <c:v>28473</c:v>
                </c:pt>
                <c:pt idx="28">
                  <c:v>24386</c:v>
                </c:pt>
                <c:pt idx="29">
                  <c:v>22920</c:v>
                </c:pt>
                <c:pt idx="30">
                  <c:v>22890</c:v>
                </c:pt>
                <c:pt idx="31">
                  <c:v>19082</c:v>
                </c:pt>
                <c:pt idx="32">
                  <c:v>21032</c:v>
                </c:pt>
                <c:pt idx="33">
                  <c:v>23722</c:v>
                </c:pt>
                <c:pt idx="34">
                  <c:v>22422</c:v>
                </c:pt>
                <c:pt idx="35">
                  <c:v>22828</c:v>
                </c:pt>
                <c:pt idx="36">
                  <c:v>18868</c:v>
                </c:pt>
                <c:pt idx="37">
                  <c:v>23245</c:v>
                </c:pt>
                <c:pt idx="38">
                  <c:v>24049</c:v>
                </c:pt>
                <c:pt idx="39">
                  <c:v>24551</c:v>
                </c:pt>
                <c:pt idx="40">
                  <c:v>20997</c:v>
                </c:pt>
                <c:pt idx="41">
                  <c:v>19915</c:v>
                </c:pt>
                <c:pt idx="42">
                  <c:v>19278</c:v>
                </c:pt>
                <c:pt idx="43">
                  <c:v>15666</c:v>
                </c:pt>
                <c:pt idx="44">
                  <c:v>18603</c:v>
                </c:pt>
                <c:pt idx="45">
                  <c:v>22690</c:v>
                </c:pt>
                <c:pt idx="46">
                  <c:v>21899</c:v>
                </c:pt>
                <c:pt idx="47">
                  <c:v>22263</c:v>
                </c:pt>
                <c:pt idx="48">
                  <c:v>21314</c:v>
                </c:pt>
                <c:pt idx="49">
                  <c:v>24877</c:v>
                </c:pt>
                <c:pt idx="50">
                  <c:v>28754</c:v>
                </c:pt>
                <c:pt idx="51">
                  <c:v>28110</c:v>
                </c:pt>
                <c:pt idx="52">
                  <c:v>25089</c:v>
                </c:pt>
                <c:pt idx="53">
                  <c:v>29127</c:v>
                </c:pt>
                <c:pt idx="54">
                  <c:v>28888</c:v>
                </c:pt>
                <c:pt idx="55">
                  <c:v>27023</c:v>
                </c:pt>
                <c:pt idx="56">
                  <c:v>31308</c:v>
                </c:pt>
                <c:pt idx="57">
                  <c:v>34482</c:v>
                </c:pt>
                <c:pt idx="58">
                  <c:v>36649</c:v>
                </c:pt>
                <c:pt idx="59">
                  <c:v>33144</c:v>
                </c:pt>
                <c:pt idx="60">
                  <c:v>26257</c:v>
                </c:pt>
                <c:pt idx="61">
                  <c:v>32180</c:v>
                </c:pt>
                <c:pt idx="62">
                  <c:v>34089</c:v>
                </c:pt>
                <c:pt idx="63">
                  <c:v>32976</c:v>
                </c:pt>
                <c:pt idx="64">
                  <c:v>28794</c:v>
                </c:pt>
                <c:pt idx="65">
                  <c:v>28701</c:v>
                </c:pt>
                <c:pt idx="66">
                  <c:v>24686</c:v>
                </c:pt>
                <c:pt idx="67">
                  <c:v>25437</c:v>
                </c:pt>
                <c:pt idx="68">
                  <c:v>27158</c:v>
                </c:pt>
                <c:pt idx="69">
                  <c:v>27176</c:v>
                </c:pt>
                <c:pt idx="70">
                  <c:v>26305</c:v>
                </c:pt>
                <c:pt idx="71">
                  <c:v>22742</c:v>
                </c:pt>
                <c:pt idx="72">
                  <c:v>17661</c:v>
                </c:pt>
                <c:pt idx="73">
                  <c:v>22850</c:v>
                </c:pt>
                <c:pt idx="74">
                  <c:v>23817</c:v>
                </c:pt>
                <c:pt idx="75">
                  <c:v>22791</c:v>
                </c:pt>
                <c:pt idx="76">
                  <c:v>23181</c:v>
                </c:pt>
                <c:pt idx="77">
                  <c:v>24234</c:v>
                </c:pt>
                <c:pt idx="78">
                  <c:v>23294</c:v>
                </c:pt>
                <c:pt idx="79">
                  <c:v>23642</c:v>
                </c:pt>
                <c:pt idx="80">
                  <c:v>26168</c:v>
                </c:pt>
                <c:pt idx="81">
                  <c:v>34366</c:v>
                </c:pt>
                <c:pt idx="82">
                  <c:v>38503</c:v>
                </c:pt>
                <c:pt idx="83">
                  <c:v>35677</c:v>
                </c:pt>
                <c:pt idx="84">
                  <c:v>33165</c:v>
                </c:pt>
                <c:pt idx="85">
                  <c:v>41688</c:v>
                </c:pt>
                <c:pt idx="86">
                  <c:v>45550</c:v>
                </c:pt>
                <c:pt idx="87">
                  <c:v>47881</c:v>
                </c:pt>
                <c:pt idx="88">
                  <c:v>46105</c:v>
                </c:pt>
                <c:pt idx="89">
                  <c:v>37475</c:v>
                </c:pt>
                <c:pt idx="90">
                  <c:v>30850</c:v>
                </c:pt>
                <c:pt idx="91">
                  <c:v>28885</c:v>
                </c:pt>
                <c:pt idx="92">
                  <c:v>29379</c:v>
                </c:pt>
                <c:pt idx="93">
                  <c:v>31651</c:v>
                </c:pt>
                <c:pt idx="94">
                  <c:v>30156</c:v>
                </c:pt>
                <c:pt idx="95">
                  <c:v>22973</c:v>
                </c:pt>
                <c:pt idx="96">
                  <c:v>18833</c:v>
                </c:pt>
                <c:pt idx="97">
                  <c:v>22674</c:v>
                </c:pt>
                <c:pt idx="98">
                  <c:v>23084</c:v>
                </c:pt>
                <c:pt idx="99">
                  <c:v>24513</c:v>
                </c:pt>
                <c:pt idx="100">
                  <c:v>21373</c:v>
                </c:pt>
                <c:pt idx="101">
                  <c:v>21769</c:v>
                </c:pt>
                <c:pt idx="102">
                  <c:v>22057</c:v>
                </c:pt>
                <c:pt idx="103">
                  <c:v>21410</c:v>
                </c:pt>
                <c:pt idx="104">
                  <c:v>25812</c:v>
                </c:pt>
                <c:pt idx="105">
                  <c:v>32005</c:v>
                </c:pt>
                <c:pt idx="106">
                  <c:v>29038</c:v>
                </c:pt>
                <c:pt idx="107">
                  <c:v>27324</c:v>
                </c:pt>
                <c:pt idx="108">
                  <c:v>17140</c:v>
                </c:pt>
                <c:pt idx="109">
                  <c:v>22268</c:v>
                </c:pt>
                <c:pt idx="110">
                  <c:v>23936</c:v>
                </c:pt>
                <c:pt idx="111">
                  <c:v>26044</c:v>
                </c:pt>
                <c:pt idx="112">
                  <c:v>21439</c:v>
                </c:pt>
                <c:pt idx="113">
                  <c:v>22849</c:v>
                </c:pt>
                <c:pt idx="114">
                  <c:v>22310</c:v>
                </c:pt>
                <c:pt idx="115">
                  <c:v>19511</c:v>
                </c:pt>
                <c:pt idx="116">
                  <c:v>23218</c:v>
                </c:pt>
                <c:pt idx="117">
                  <c:v>24313</c:v>
                </c:pt>
                <c:pt idx="118">
                  <c:v>22508</c:v>
                </c:pt>
                <c:pt idx="119">
                  <c:v>19593</c:v>
                </c:pt>
                <c:pt idx="120">
                  <c:v>15305</c:v>
                </c:pt>
                <c:pt idx="121">
                  <c:v>19893</c:v>
                </c:pt>
                <c:pt idx="122">
                  <c:v>21899</c:v>
                </c:pt>
                <c:pt idx="123">
                  <c:v>21753</c:v>
                </c:pt>
                <c:pt idx="124">
                  <c:v>18462</c:v>
                </c:pt>
                <c:pt idx="125">
                  <c:v>19148</c:v>
                </c:pt>
                <c:pt idx="126">
                  <c:v>16804</c:v>
                </c:pt>
                <c:pt idx="127">
                  <c:v>15065</c:v>
                </c:pt>
                <c:pt idx="128">
                  <c:v>20448</c:v>
                </c:pt>
                <c:pt idx="129">
                  <c:v>22374</c:v>
                </c:pt>
                <c:pt idx="130">
                  <c:v>23029</c:v>
                </c:pt>
                <c:pt idx="131">
                  <c:v>20497</c:v>
                </c:pt>
                <c:pt idx="132">
                  <c:v>15749</c:v>
                </c:pt>
                <c:pt idx="133">
                  <c:v>21618</c:v>
                </c:pt>
                <c:pt idx="134">
                  <c:v>23867</c:v>
                </c:pt>
                <c:pt idx="135">
                  <c:v>23407</c:v>
                </c:pt>
              </c:numCache>
            </c:numRef>
          </c:yVal>
        </c:ser>
        <c:ser>
          <c:idx val="1"/>
          <c:order val="1"/>
          <c:tx>
            <c:strRef>
              <c:f>Ln!$V$1</c:f>
              <c:strCache>
                <c:ptCount val="1"/>
                <c:pt idx="0">
                  <c:v>Волна</c:v>
                </c:pt>
              </c:strCache>
            </c:strRef>
          </c:tx>
          <c:spPr>
            <a:ln w="3175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Ln!$A$14:$A$149</c:f>
              <c:numCache>
                <c:formatCode>dd/mm/yy;@</c:formatCode>
                <c:ptCount val="136"/>
                <c:pt idx="0">
                  <c:v>36540</c:v>
                </c:pt>
                <c:pt idx="1">
                  <c:v>36571</c:v>
                </c:pt>
                <c:pt idx="2">
                  <c:v>36600</c:v>
                </c:pt>
                <c:pt idx="3">
                  <c:v>36631</c:v>
                </c:pt>
                <c:pt idx="4">
                  <c:v>36661</c:v>
                </c:pt>
                <c:pt idx="5">
                  <c:v>36692</c:v>
                </c:pt>
                <c:pt idx="6">
                  <c:v>36722</c:v>
                </c:pt>
                <c:pt idx="7">
                  <c:v>36753</c:v>
                </c:pt>
                <c:pt idx="8">
                  <c:v>36784</c:v>
                </c:pt>
                <c:pt idx="9">
                  <c:v>36814</c:v>
                </c:pt>
                <c:pt idx="10">
                  <c:v>36845</c:v>
                </c:pt>
                <c:pt idx="11">
                  <c:v>36875</c:v>
                </c:pt>
                <c:pt idx="12">
                  <c:v>36906</c:v>
                </c:pt>
                <c:pt idx="13">
                  <c:v>36937</c:v>
                </c:pt>
                <c:pt idx="14">
                  <c:v>36965</c:v>
                </c:pt>
                <c:pt idx="15">
                  <c:v>36996</c:v>
                </c:pt>
                <c:pt idx="16">
                  <c:v>37026</c:v>
                </c:pt>
                <c:pt idx="17">
                  <c:v>37057</c:v>
                </c:pt>
                <c:pt idx="18">
                  <c:v>37087</c:v>
                </c:pt>
                <c:pt idx="19">
                  <c:v>37118</c:v>
                </c:pt>
                <c:pt idx="20">
                  <c:v>37149</c:v>
                </c:pt>
                <c:pt idx="21">
                  <c:v>37179</c:v>
                </c:pt>
                <c:pt idx="22">
                  <c:v>37210</c:v>
                </c:pt>
                <c:pt idx="23">
                  <c:v>37240</c:v>
                </c:pt>
                <c:pt idx="24">
                  <c:v>37271</c:v>
                </c:pt>
                <c:pt idx="25">
                  <c:v>37302</c:v>
                </c:pt>
                <c:pt idx="26">
                  <c:v>37330</c:v>
                </c:pt>
                <c:pt idx="27">
                  <c:v>37361</c:v>
                </c:pt>
                <c:pt idx="28">
                  <c:v>37391</c:v>
                </c:pt>
                <c:pt idx="29">
                  <c:v>37422</c:v>
                </c:pt>
                <c:pt idx="30">
                  <c:v>37452</c:v>
                </c:pt>
                <c:pt idx="31">
                  <c:v>37483</c:v>
                </c:pt>
                <c:pt idx="32">
                  <c:v>37514</c:v>
                </c:pt>
                <c:pt idx="33">
                  <c:v>37544</c:v>
                </c:pt>
                <c:pt idx="34">
                  <c:v>37575</c:v>
                </c:pt>
                <c:pt idx="35">
                  <c:v>37605</c:v>
                </c:pt>
                <c:pt idx="36">
                  <c:v>37636</c:v>
                </c:pt>
                <c:pt idx="37">
                  <c:v>37667</c:v>
                </c:pt>
                <c:pt idx="38">
                  <c:v>37695</c:v>
                </c:pt>
                <c:pt idx="39">
                  <c:v>37726</c:v>
                </c:pt>
                <c:pt idx="40">
                  <c:v>37756</c:v>
                </c:pt>
                <c:pt idx="41">
                  <c:v>37787</c:v>
                </c:pt>
                <c:pt idx="42">
                  <c:v>37817</c:v>
                </c:pt>
                <c:pt idx="43">
                  <c:v>37848</c:v>
                </c:pt>
                <c:pt idx="44">
                  <c:v>37879</c:v>
                </c:pt>
                <c:pt idx="45">
                  <c:v>37909</c:v>
                </c:pt>
                <c:pt idx="46">
                  <c:v>37940</c:v>
                </c:pt>
                <c:pt idx="47">
                  <c:v>37970</c:v>
                </c:pt>
                <c:pt idx="48">
                  <c:v>38001</c:v>
                </c:pt>
                <c:pt idx="49">
                  <c:v>38032</c:v>
                </c:pt>
                <c:pt idx="50">
                  <c:v>38061</c:v>
                </c:pt>
                <c:pt idx="51">
                  <c:v>38092</c:v>
                </c:pt>
                <c:pt idx="52">
                  <c:v>38122</c:v>
                </c:pt>
                <c:pt idx="53">
                  <c:v>38153</c:v>
                </c:pt>
                <c:pt idx="54">
                  <c:v>38183</c:v>
                </c:pt>
                <c:pt idx="55">
                  <c:v>38214</c:v>
                </c:pt>
                <c:pt idx="56">
                  <c:v>38245</c:v>
                </c:pt>
                <c:pt idx="57">
                  <c:v>38275</c:v>
                </c:pt>
                <c:pt idx="58">
                  <c:v>38306</c:v>
                </c:pt>
                <c:pt idx="59">
                  <c:v>38336</c:v>
                </c:pt>
                <c:pt idx="60">
                  <c:v>38367</c:v>
                </c:pt>
                <c:pt idx="61">
                  <c:v>38398</c:v>
                </c:pt>
                <c:pt idx="62">
                  <c:v>38426</c:v>
                </c:pt>
                <c:pt idx="63">
                  <c:v>38457</c:v>
                </c:pt>
                <c:pt idx="64">
                  <c:v>38487</c:v>
                </c:pt>
                <c:pt idx="65">
                  <c:v>38518</c:v>
                </c:pt>
                <c:pt idx="66">
                  <c:v>38548</c:v>
                </c:pt>
                <c:pt idx="67">
                  <c:v>38579</c:v>
                </c:pt>
                <c:pt idx="68">
                  <c:v>38610</c:v>
                </c:pt>
                <c:pt idx="69">
                  <c:v>38640</c:v>
                </c:pt>
                <c:pt idx="70">
                  <c:v>38671</c:v>
                </c:pt>
                <c:pt idx="71">
                  <c:v>38701</c:v>
                </c:pt>
                <c:pt idx="72">
                  <c:v>38732</c:v>
                </c:pt>
                <c:pt idx="73">
                  <c:v>38763</c:v>
                </c:pt>
                <c:pt idx="74">
                  <c:v>38791</c:v>
                </c:pt>
                <c:pt idx="75">
                  <c:v>38822</c:v>
                </c:pt>
                <c:pt idx="76">
                  <c:v>38852</c:v>
                </c:pt>
                <c:pt idx="77">
                  <c:v>38883</c:v>
                </c:pt>
                <c:pt idx="78">
                  <c:v>38913</c:v>
                </c:pt>
                <c:pt idx="79">
                  <c:v>38944</c:v>
                </c:pt>
                <c:pt idx="80">
                  <c:v>38975</c:v>
                </c:pt>
                <c:pt idx="81">
                  <c:v>39005</c:v>
                </c:pt>
                <c:pt idx="82">
                  <c:v>39036</c:v>
                </c:pt>
                <c:pt idx="83">
                  <c:v>39066</c:v>
                </c:pt>
                <c:pt idx="84">
                  <c:v>39097</c:v>
                </c:pt>
                <c:pt idx="85">
                  <c:v>39128</c:v>
                </c:pt>
                <c:pt idx="86">
                  <c:v>39156</c:v>
                </c:pt>
                <c:pt idx="87">
                  <c:v>39187</c:v>
                </c:pt>
                <c:pt idx="88">
                  <c:v>39217</c:v>
                </c:pt>
                <c:pt idx="89">
                  <c:v>39248</c:v>
                </c:pt>
                <c:pt idx="90">
                  <c:v>39278</c:v>
                </c:pt>
                <c:pt idx="91">
                  <c:v>39309</c:v>
                </c:pt>
                <c:pt idx="92">
                  <c:v>39340</c:v>
                </c:pt>
                <c:pt idx="93">
                  <c:v>39370</c:v>
                </c:pt>
                <c:pt idx="94">
                  <c:v>39401</c:v>
                </c:pt>
                <c:pt idx="95">
                  <c:v>39431</c:v>
                </c:pt>
                <c:pt idx="96">
                  <c:v>39462</c:v>
                </c:pt>
                <c:pt idx="97">
                  <c:v>39493</c:v>
                </c:pt>
                <c:pt idx="98">
                  <c:v>39522</c:v>
                </c:pt>
                <c:pt idx="99">
                  <c:v>39553</c:v>
                </c:pt>
                <c:pt idx="100">
                  <c:v>39583</c:v>
                </c:pt>
                <c:pt idx="101">
                  <c:v>39614</c:v>
                </c:pt>
                <c:pt idx="102">
                  <c:v>39644</c:v>
                </c:pt>
                <c:pt idx="103">
                  <c:v>39675</c:v>
                </c:pt>
                <c:pt idx="104">
                  <c:v>39706</c:v>
                </c:pt>
                <c:pt idx="105">
                  <c:v>39736</c:v>
                </c:pt>
                <c:pt idx="106">
                  <c:v>39767</c:v>
                </c:pt>
                <c:pt idx="107">
                  <c:v>39797</c:v>
                </c:pt>
                <c:pt idx="108">
                  <c:v>39828</c:v>
                </c:pt>
                <c:pt idx="109">
                  <c:v>39859</c:v>
                </c:pt>
                <c:pt idx="110">
                  <c:v>39887</c:v>
                </c:pt>
                <c:pt idx="111">
                  <c:v>39918</c:v>
                </c:pt>
                <c:pt idx="112">
                  <c:v>39948</c:v>
                </c:pt>
                <c:pt idx="113">
                  <c:v>39979</c:v>
                </c:pt>
                <c:pt idx="114">
                  <c:v>40009</c:v>
                </c:pt>
                <c:pt idx="115">
                  <c:v>40040</c:v>
                </c:pt>
                <c:pt idx="116">
                  <c:v>40071</c:v>
                </c:pt>
                <c:pt idx="117">
                  <c:v>40101</c:v>
                </c:pt>
                <c:pt idx="118">
                  <c:v>40132</c:v>
                </c:pt>
                <c:pt idx="119">
                  <c:v>40162</c:v>
                </c:pt>
                <c:pt idx="120">
                  <c:v>40193</c:v>
                </c:pt>
                <c:pt idx="121">
                  <c:v>40224</c:v>
                </c:pt>
                <c:pt idx="122">
                  <c:v>40252</c:v>
                </c:pt>
                <c:pt idx="123">
                  <c:v>40283</c:v>
                </c:pt>
                <c:pt idx="124">
                  <c:v>40313</c:v>
                </c:pt>
                <c:pt idx="125">
                  <c:v>40344</c:v>
                </c:pt>
                <c:pt idx="126">
                  <c:v>40374</c:v>
                </c:pt>
                <c:pt idx="127">
                  <c:v>40405</c:v>
                </c:pt>
                <c:pt idx="128">
                  <c:v>40436</c:v>
                </c:pt>
                <c:pt idx="129">
                  <c:v>40466</c:v>
                </c:pt>
                <c:pt idx="130">
                  <c:v>40497</c:v>
                </c:pt>
                <c:pt idx="131">
                  <c:v>40527</c:v>
                </c:pt>
                <c:pt idx="132">
                  <c:v>40558</c:v>
                </c:pt>
                <c:pt idx="133">
                  <c:v>40589</c:v>
                </c:pt>
                <c:pt idx="134">
                  <c:v>40617</c:v>
                </c:pt>
                <c:pt idx="135">
                  <c:v>40648</c:v>
                </c:pt>
              </c:numCache>
            </c:numRef>
          </c:xVal>
          <c:yVal>
            <c:numRef>
              <c:f>Ln!$W$14:$W$149</c:f>
              <c:numCache>
                <c:formatCode>General</c:formatCode>
                <c:ptCount val="136"/>
                <c:pt idx="0">
                  <c:v>28013.508914909937</c:v>
                </c:pt>
                <c:pt idx="1">
                  <c:v>28641.805109758268</c:v>
                </c:pt>
                <c:pt idx="2">
                  <c:v>29086.868734989115</c:v>
                </c:pt>
                <c:pt idx="3">
                  <c:v>29272.624402011661</c:v>
                </c:pt>
                <c:pt idx="4">
                  <c:v>29201.372764362757</c:v>
                </c:pt>
                <c:pt idx="5">
                  <c:v>28881.294284170359</c:v>
                </c:pt>
                <c:pt idx="6">
                  <c:v>28308.424669527099</c:v>
                </c:pt>
                <c:pt idx="7">
                  <c:v>27520.153467999382</c:v>
                </c:pt>
                <c:pt idx="8">
                  <c:v>26592.215493153628</c:v>
                </c:pt>
                <c:pt idx="9">
                  <c:v>25513.117885481508</c:v>
                </c:pt>
                <c:pt idx="10">
                  <c:v>24406.752774388497</c:v>
                </c:pt>
                <c:pt idx="11">
                  <c:v>23259.417413429921</c:v>
                </c:pt>
                <c:pt idx="12">
                  <c:v>22169.176131647462</c:v>
                </c:pt>
                <c:pt idx="13">
                  <c:v>21282.571587943112</c:v>
                </c:pt>
                <c:pt idx="14">
                  <c:v>20458.409123170801</c:v>
                </c:pt>
                <c:pt idx="15">
                  <c:v>19858.755300594621</c:v>
                </c:pt>
                <c:pt idx="16">
                  <c:v>19476.183182937733</c:v>
                </c:pt>
                <c:pt idx="17">
                  <c:v>19354.616205828672</c:v>
                </c:pt>
                <c:pt idx="18">
                  <c:v>19492.54871670602</c:v>
                </c:pt>
                <c:pt idx="19">
                  <c:v>19890.873765726461</c:v>
                </c:pt>
                <c:pt idx="20">
                  <c:v>20504.129957455883</c:v>
                </c:pt>
                <c:pt idx="21">
                  <c:v>21339.912699610701</c:v>
                </c:pt>
                <c:pt idx="22">
                  <c:v>22302.265052883249</c:v>
                </c:pt>
                <c:pt idx="23">
                  <c:v>23403.106111752921</c:v>
                </c:pt>
                <c:pt idx="24">
                  <c:v>24553.286349564318</c:v>
                </c:pt>
                <c:pt idx="25">
                  <c:v>25582.933910293559</c:v>
                </c:pt>
                <c:pt idx="26">
                  <c:v>26656.023519098992</c:v>
                </c:pt>
                <c:pt idx="27">
                  <c:v>27574.863643511475</c:v>
                </c:pt>
                <c:pt idx="28">
                  <c:v>28350.83446275202</c:v>
                </c:pt>
                <c:pt idx="29">
                  <c:v>28894.846096101435</c:v>
                </c:pt>
                <c:pt idx="30">
                  <c:v>29213.636331474456</c:v>
                </c:pt>
                <c:pt idx="31">
                  <c:v>29268.170573099149</c:v>
                </c:pt>
                <c:pt idx="32">
                  <c:v>29066.456433754094</c:v>
                </c:pt>
                <c:pt idx="33">
                  <c:v>28605.995608242349</c:v>
                </c:pt>
                <c:pt idx="34">
                  <c:v>27939.654002090254</c:v>
                </c:pt>
                <c:pt idx="35">
                  <c:v>27059.178724833917</c:v>
                </c:pt>
                <c:pt idx="36">
                  <c:v>26030.723848523121</c:v>
                </c:pt>
                <c:pt idx="37">
                  <c:v>25020.66014894503</c:v>
                </c:pt>
                <c:pt idx="38">
                  <c:v>23868.131694568758</c:v>
                </c:pt>
                <c:pt idx="39">
                  <c:v>22775.230752685417</c:v>
                </c:pt>
                <c:pt idx="40">
                  <c:v>21728.421335630926</c:v>
                </c:pt>
                <c:pt idx="41">
                  <c:v>20847.88853772666</c:v>
                </c:pt>
                <c:pt idx="42">
                  <c:v>20122.726630343797</c:v>
                </c:pt>
                <c:pt idx="43">
                  <c:v>19623.94646618863</c:v>
                </c:pt>
                <c:pt idx="44">
                  <c:v>19382.258971272317</c:v>
                </c:pt>
                <c:pt idx="45">
                  <c:v>19394.670755412491</c:v>
                </c:pt>
                <c:pt idx="46">
                  <c:v>19659.75681093982</c:v>
                </c:pt>
                <c:pt idx="47">
                  <c:v>20180.800327976893</c:v>
                </c:pt>
                <c:pt idx="48">
                  <c:v>20925.091342218155</c:v>
                </c:pt>
                <c:pt idx="49">
                  <c:v>21788.036343159089</c:v>
                </c:pt>
                <c:pt idx="50">
                  <c:v>22841.516162002132</c:v>
                </c:pt>
                <c:pt idx="51">
                  <c:v>23937.468377410944</c:v>
                </c:pt>
                <c:pt idx="52">
                  <c:v>25089.466768215621</c:v>
                </c:pt>
                <c:pt idx="53">
                  <c:v>26165.249403064321</c:v>
                </c:pt>
                <c:pt idx="54">
                  <c:v>27178.140252974452</c:v>
                </c:pt>
                <c:pt idx="55">
                  <c:v>28036.631132616043</c:v>
                </c:pt>
                <c:pt idx="56">
                  <c:v>28676.699763405646</c:v>
                </c:pt>
                <c:pt idx="57">
                  <c:v>29106.273635163521</c:v>
                </c:pt>
                <c:pt idx="58">
                  <c:v>29276.033000230716</c:v>
                </c:pt>
                <c:pt idx="59">
                  <c:v>29188.080391951309</c:v>
                </c:pt>
                <c:pt idx="60">
                  <c:v>28837.251047747752</c:v>
                </c:pt>
                <c:pt idx="61">
                  <c:v>28309.902665264868</c:v>
                </c:pt>
                <c:pt idx="62">
                  <c:v>27522.053298272916</c:v>
                </c:pt>
                <c:pt idx="63">
                  <c:v>26594.426116940809</c:v>
                </c:pt>
                <c:pt idx="64">
                  <c:v>25515.532111054999</c:v>
                </c:pt>
                <c:pt idx="65">
                  <c:v>24409.24003432336</c:v>
                </c:pt>
                <c:pt idx="66">
                  <c:v>23261.848044859027</c:v>
                </c:pt>
                <c:pt idx="67">
                  <c:v>22171.418953034394</c:v>
                </c:pt>
                <c:pt idx="68">
                  <c:v>21225.875172887296</c:v>
                </c:pt>
                <c:pt idx="69">
                  <c:v>20413.505790414969</c:v>
                </c:pt>
                <c:pt idx="70">
                  <c:v>19827.579636853847</c:v>
                </c:pt>
                <c:pt idx="71">
                  <c:v>19460.839797251996</c:v>
                </c:pt>
                <c:pt idx="72">
                  <c:v>19356.203830851304</c:v>
                </c:pt>
                <c:pt idx="73">
                  <c:v>19491.966829663492</c:v>
                </c:pt>
                <c:pt idx="74">
                  <c:v>19889.749493105741</c:v>
                </c:pt>
                <c:pt idx="75">
                  <c:v>20502.5382911673</c:v>
                </c:pt>
                <c:pt idx="76">
                  <c:v>21337.922842717904</c:v>
                </c:pt>
                <c:pt idx="77">
                  <c:v>22299.991925057901</c:v>
                </c:pt>
                <c:pt idx="78">
                  <c:v>23400.661124250135</c:v>
                </c:pt>
                <c:pt idx="79">
                  <c:v>24550.801458720074</c:v>
                </c:pt>
                <c:pt idx="80">
                  <c:v>25652.477215852268</c:v>
                </c:pt>
                <c:pt idx="81">
                  <c:v>26719.333062685484</c:v>
                </c:pt>
                <c:pt idx="82">
                  <c:v>27628.882356962196</c:v>
                </c:pt>
                <c:pt idx="83">
                  <c:v>28392.390207490422</c:v>
                </c:pt>
                <c:pt idx="84">
                  <c:v>28935.964838670501</c:v>
                </c:pt>
                <c:pt idx="85">
                  <c:v>29213.230204128748</c:v>
                </c:pt>
                <c:pt idx="86">
                  <c:v>29268.341715708109</c:v>
                </c:pt>
                <c:pt idx="87">
                  <c:v>29067.177748057897</c:v>
                </c:pt>
                <c:pt idx="88">
                  <c:v>28607.246810065069</c:v>
                </c:pt>
                <c:pt idx="89">
                  <c:v>27941.353970410692</c:v>
                </c:pt>
                <c:pt idx="90">
                  <c:v>27061.251896772559</c:v>
                </c:pt>
                <c:pt idx="91">
                  <c:v>26033.058334684625</c:v>
                </c:pt>
                <c:pt idx="92">
                  <c:v>24949.253915855352</c:v>
                </c:pt>
                <c:pt idx="93">
                  <c:v>23796.415316467032</c:v>
                </c:pt>
                <c:pt idx="94">
                  <c:v>22706.900932945482</c:v>
                </c:pt>
                <c:pt idx="95">
                  <c:v>21667.216721420711</c:v>
                </c:pt>
                <c:pt idx="96">
                  <c:v>20770.557895181581</c:v>
                </c:pt>
                <c:pt idx="97">
                  <c:v>20104.238792668351</c:v>
                </c:pt>
                <c:pt idx="98">
                  <c:v>19612.756953257966</c:v>
                </c:pt>
                <c:pt idx="99">
                  <c:v>19378.711661929996</c:v>
                </c:pt>
                <c:pt idx="100">
                  <c:v>19399.20418005692</c:v>
                </c:pt>
                <c:pt idx="101">
                  <c:v>19671.881743913105</c:v>
                </c:pt>
                <c:pt idx="102">
                  <c:v>20200.121567296283</c:v>
                </c:pt>
                <c:pt idx="103">
                  <c:v>20950.566117748727</c:v>
                </c:pt>
                <c:pt idx="104">
                  <c:v>21850.301518362096</c:v>
                </c:pt>
                <c:pt idx="105">
                  <c:v>22910.471329195017</c:v>
                </c:pt>
                <c:pt idx="106">
                  <c:v>24009.356537563952</c:v>
                </c:pt>
                <c:pt idx="107">
                  <c:v>25160.567248515817</c:v>
                </c:pt>
                <c:pt idx="108">
                  <c:v>26266.266701730121</c:v>
                </c:pt>
                <c:pt idx="109">
                  <c:v>27176.107162940742</c:v>
                </c:pt>
                <c:pt idx="110">
                  <c:v>28034.983686780961</c:v>
                </c:pt>
                <c:pt idx="111">
                  <c:v>28675.510430139697</c:v>
                </c:pt>
                <c:pt idx="112">
                  <c:v>29105.620556732549</c:v>
                </c:pt>
                <c:pt idx="113">
                  <c:v>29275.932751020289</c:v>
                </c:pt>
                <c:pt idx="114">
                  <c:v>29188.556393343071</c:v>
                </c:pt>
                <c:pt idx="115">
                  <c:v>28838.277609876492</c:v>
                </c:pt>
                <c:pt idx="116">
                  <c:v>28266.683776473696</c:v>
                </c:pt>
                <c:pt idx="117">
                  <c:v>27466.695489337646</c:v>
                </c:pt>
                <c:pt idx="118">
                  <c:v>26530.160095443738</c:v>
                </c:pt>
                <c:pt idx="119">
                  <c:v>25445.478253028265</c:v>
                </c:pt>
                <c:pt idx="120">
                  <c:v>24299.908463953121</c:v>
                </c:pt>
                <c:pt idx="121">
                  <c:v>23264.278941496643</c:v>
                </c:pt>
                <c:pt idx="122">
                  <c:v>22173.662313627101</c:v>
                </c:pt>
                <c:pt idx="123">
                  <c:v>21227.821613440497</c:v>
                </c:pt>
                <c:pt idx="124">
                  <c:v>20415.042249468057</c:v>
                </c:pt>
                <c:pt idx="125">
                  <c:v>19828.640123277048</c:v>
                </c:pt>
                <c:pt idx="126">
                  <c:v>19461.352424815552</c:v>
                </c:pt>
                <c:pt idx="127">
                  <c:v>19356.140932970058</c:v>
                </c:pt>
                <c:pt idx="128">
                  <c:v>19509.313258474936</c:v>
                </c:pt>
                <c:pt idx="129">
                  <c:v>19922.766497974189</c:v>
                </c:pt>
                <c:pt idx="130">
                  <c:v>20549.031727537538</c:v>
                </c:pt>
                <c:pt idx="131">
                  <c:v>21395.865476689156</c:v>
                </c:pt>
                <c:pt idx="132">
                  <c:v>22400.369477813496</c:v>
                </c:pt>
                <c:pt idx="133">
                  <c:v>23398.216367075413</c:v>
                </c:pt>
                <c:pt idx="134">
                  <c:v>24548.316509202916</c:v>
                </c:pt>
                <c:pt idx="135">
                  <c:v>25650.081097041861</c:v>
                </c:pt>
              </c:numCache>
            </c:numRef>
          </c:yVal>
        </c:ser>
        <c:axId val="88467712"/>
        <c:axId val="88457216"/>
      </c:scatterChart>
      <c:valAx>
        <c:axId val="88467712"/>
        <c:scaling>
          <c:orientation val="minMax"/>
          <c:max val="40700"/>
          <c:min val="36500"/>
        </c:scaling>
        <c:axPos val="b"/>
        <c:numFmt formatCode="[$-419]mmmm\ yyyy;@" sourceLinked="0"/>
        <c:tickLblPos val="nextTo"/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ru-RU"/>
          </a:p>
        </c:txPr>
        <c:crossAx val="88457216"/>
        <c:crosses val="autoZero"/>
        <c:crossBetween val="midCat"/>
        <c:majorUnit val="650"/>
      </c:valAx>
      <c:valAx>
        <c:axId val="884572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846771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0868494649178106"/>
          <c:y val="4.6106826852829033E-2"/>
          <c:w val="0.20979473896038331"/>
          <c:h val="0.12428119165516682"/>
        </c:manualLayout>
      </c:layout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0679165788712242E-2"/>
          <c:y val="1.8264106301425401E-2"/>
          <c:w val="0.93152361782981485"/>
          <c:h val="0.79993095167677863"/>
        </c:manualLayout>
      </c:layout>
      <c:lineChart>
        <c:grouping val="standard"/>
        <c:ser>
          <c:idx val="0"/>
          <c:order val="0"/>
          <c:tx>
            <c:strRef>
              <c:f>Ln!$F$1</c:f>
              <c:strCache>
                <c:ptCount val="1"/>
                <c:pt idx="0">
                  <c:v>Частное</c:v>
                </c:pt>
              </c:strCache>
            </c:strRef>
          </c:tx>
          <c:cat>
            <c:strRef>
              <c:f>Ln!$A:$A</c:f>
              <c:strCache>
                <c:ptCount val="157"/>
                <c:pt idx="0">
                  <c:v>дата</c:v>
                </c:pt>
                <c:pt idx="1">
                  <c:v>15.01.99</c:v>
                </c:pt>
                <c:pt idx="2">
                  <c:v>15.02.99</c:v>
                </c:pt>
                <c:pt idx="3">
                  <c:v>15.03.99</c:v>
                </c:pt>
                <c:pt idx="4">
                  <c:v>15.04.99</c:v>
                </c:pt>
                <c:pt idx="5">
                  <c:v>15.05.99</c:v>
                </c:pt>
                <c:pt idx="6">
                  <c:v>15.06.99</c:v>
                </c:pt>
                <c:pt idx="7">
                  <c:v>15.07.99</c:v>
                </c:pt>
                <c:pt idx="8">
                  <c:v>15.08.99</c:v>
                </c:pt>
                <c:pt idx="9">
                  <c:v>15.09.99</c:v>
                </c:pt>
                <c:pt idx="10">
                  <c:v>15.10.99</c:v>
                </c:pt>
                <c:pt idx="11">
                  <c:v>15.11.99</c:v>
                </c:pt>
                <c:pt idx="12">
                  <c:v>15.12.99</c:v>
                </c:pt>
                <c:pt idx="13">
                  <c:v>15.01.00</c:v>
                </c:pt>
                <c:pt idx="14">
                  <c:v>15.02.00</c:v>
                </c:pt>
                <c:pt idx="15">
                  <c:v>15.03.00</c:v>
                </c:pt>
                <c:pt idx="16">
                  <c:v>15.04.00</c:v>
                </c:pt>
                <c:pt idx="17">
                  <c:v>15.05.00</c:v>
                </c:pt>
                <c:pt idx="18">
                  <c:v>15.06.00</c:v>
                </c:pt>
                <c:pt idx="19">
                  <c:v>15.07.00</c:v>
                </c:pt>
                <c:pt idx="20">
                  <c:v>15.08.00</c:v>
                </c:pt>
                <c:pt idx="21">
                  <c:v>15.09.00</c:v>
                </c:pt>
                <c:pt idx="22">
                  <c:v>15.10.00</c:v>
                </c:pt>
                <c:pt idx="23">
                  <c:v>15.11.00</c:v>
                </c:pt>
                <c:pt idx="24">
                  <c:v>15.12.00</c:v>
                </c:pt>
                <c:pt idx="25">
                  <c:v>15.01.01</c:v>
                </c:pt>
                <c:pt idx="26">
                  <c:v>15.02.01</c:v>
                </c:pt>
                <c:pt idx="27">
                  <c:v>15.03.01</c:v>
                </c:pt>
                <c:pt idx="28">
                  <c:v>15.04.01</c:v>
                </c:pt>
                <c:pt idx="29">
                  <c:v>15.05.01</c:v>
                </c:pt>
                <c:pt idx="30">
                  <c:v>15.06.01</c:v>
                </c:pt>
                <c:pt idx="31">
                  <c:v>15.07.01</c:v>
                </c:pt>
                <c:pt idx="32">
                  <c:v>15.08.01</c:v>
                </c:pt>
                <c:pt idx="33">
                  <c:v>15.09.01</c:v>
                </c:pt>
                <c:pt idx="34">
                  <c:v>15.10.01</c:v>
                </c:pt>
                <c:pt idx="35">
                  <c:v>15.11.01</c:v>
                </c:pt>
                <c:pt idx="36">
                  <c:v>15.12.01</c:v>
                </c:pt>
                <c:pt idx="37">
                  <c:v>15.01.02</c:v>
                </c:pt>
                <c:pt idx="38">
                  <c:v>15.02.02</c:v>
                </c:pt>
                <c:pt idx="39">
                  <c:v>15.03.02</c:v>
                </c:pt>
                <c:pt idx="40">
                  <c:v>15.04.02</c:v>
                </c:pt>
                <c:pt idx="41">
                  <c:v>15.05.02</c:v>
                </c:pt>
                <c:pt idx="42">
                  <c:v>15.06.02</c:v>
                </c:pt>
                <c:pt idx="43">
                  <c:v>15.07.02</c:v>
                </c:pt>
                <c:pt idx="44">
                  <c:v>15.08.02</c:v>
                </c:pt>
                <c:pt idx="45">
                  <c:v>15.09.02</c:v>
                </c:pt>
                <c:pt idx="46">
                  <c:v>15.10.02</c:v>
                </c:pt>
                <c:pt idx="47">
                  <c:v>15.11.02</c:v>
                </c:pt>
                <c:pt idx="48">
                  <c:v>15.12.02</c:v>
                </c:pt>
                <c:pt idx="49">
                  <c:v>15.01.03</c:v>
                </c:pt>
                <c:pt idx="50">
                  <c:v>15.02.03</c:v>
                </c:pt>
                <c:pt idx="51">
                  <c:v>15.03.03</c:v>
                </c:pt>
                <c:pt idx="52">
                  <c:v>15.04.03</c:v>
                </c:pt>
                <c:pt idx="53">
                  <c:v>15.05.03</c:v>
                </c:pt>
                <c:pt idx="54">
                  <c:v>15.06.03</c:v>
                </c:pt>
                <c:pt idx="55">
                  <c:v>15.07.03</c:v>
                </c:pt>
                <c:pt idx="56">
                  <c:v>15.08.03</c:v>
                </c:pt>
                <c:pt idx="57">
                  <c:v>15.09.03</c:v>
                </c:pt>
                <c:pt idx="58">
                  <c:v>15.10.03</c:v>
                </c:pt>
                <c:pt idx="59">
                  <c:v>15.11.03</c:v>
                </c:pt>
                <c:pt idx="60">
                  <c:v>15.12.03</c:v>
                </c:pt>
                <c:pt idx="61">
                  <c:v>15.01.04</c:v>
                </c:pt>
                <c:pt idx="62">
                  <c:v>15.02.04</c:v>
                </c:pt>
                <c:pt idx="63">
                  <c:v>15.03.04</c:v>
                </c:pt>
                <c:pt idx="64">
                  <c:v>15.04.04</c:v>
                </c:pt>
                <c:pt idx="65">
                  <c:v>15.05.04</c:v>
                </c:pt>
                <c:pt idx="66">
                  <c:v>15.06.04</c:v>
                </c:pt>
                <c:pt idx="67">
                  <c:v>15.07.04</c:v>
                </c:pt>
                <c:pt idx="68">
                  <c:v>15.08.04</c:v>
                </c:pt>
                <c:pt idx="69">
                  <c:v>15.09.04</c:v>
                </c:pt>
                <c:pt idx="70">
                  <c:v>15.10.04</c:v>
                </c:pt>
                <c:pt idx="71">
                  <c:v>15.11.04</c:v>
                </c:pt>
                <c:pt idx="72">
                  <c:v>15.12.04</c:v>
                </c:pt>
                <c:pt idx="73">
                  <c:v>15.01.05</c:v>
                </c:pt>
                <c:pt idx="74">
                  <c:v>15.02.05</c:v>
                </c:pt>
                <c:pt idx="75">
                  <c:v>15.03.05</c:v>
                </c:pt>
                <c:pt idx="76">
                  <c:v>15.04.05</c:v>
                </c:pt>
                <c:pt idx="77">
                  <c:v>15.05.05</c:v>
                </c:pt>
                <c:pt idx="78">
                  <c:v>15.06.05</c:v>
                </c:pt>
                <c:pt idx="79">
                  <c:v>15.07.05</c:v>
                </c:pt>
                <c:pt idx="80">
                  <c:v>15.08.05</c:v>
                </c:pt>
                <c:pt idx="81">
                  <c:v>15.09.05</c:v>
                </c:pt>
                <c:pt idx="82">
                  <c:v>15.10.05</c:v>
                </c:pt>
                <c:pt idx="83">
                  <c:v>15.11.05</c:v>
                </c:pt>
                <c:pt idx="84">
                  <c:v>15.12.05</c:v>
                </c:pt>
                <c:pt idx="85">
                  <c:v>15.01.06</c:v>
                </c:pt>
                <c:pt idx="86">
                  <c:v>15.02.06</c:v>
                </c:pt>
                <c:pt idx="87">
                  <c:v>15.03.06</c:v>
                </c:pt>
                <c:pt idx="88">
                  <c:v>15.04.06</c:v>
                </c:pt>
                <c:pt idx="89">
                  <c:v>15.05.06</c:v>
                </c:pt>
                <c:pt idx="90">
                  <c:v>15.06.06</c:v>
                </c:pt>
                <c:pt idx="91">
                  <c:v>15.07.06</c:v>
                </c:pt>
                <c:pt idx="92">
                  <c:v>15.08.06</c:v>
                </c:pt>
                <c:pt idx="93">
                  <c:v>15.09.06</c:v>
                </c:pt>
                <c:pt idx="94">
                  <c:v>15.10.06</c:v>
                </c:pt>
                <c:pt idx="95">
                  <c:v>15.11.06</c:v>
                </c:pt>
                <c:pt idx="96">
                  <c:v>15.12.06</c:v>
                </c:pt>
                <c:pt idx="97">
                  <c:v>15.01.07</c:v>
                </c:pt>
                <c:pt idx="98">
                  <c:v>15.02.07</c:v>
                </c:pt>
                <c:pt idx="99">
                  <c:v>15.03.07</c:v>
                </c:pt>
                <c:pt idx="100">
                  <c:v>15.04.07</c:v>
                </c:pt>
                <c:pt idx="101">
                  <c:v>15.05.07</c:v>
                </c:pt>
                <c:pt idx="102">
                  <c:v>15.06.07</c:v>
                </c:pt>
                <c:pt idx="103">
                  <c:v>15.07.07</c:v>
                </c:pt>
                <c:pt idx="104">
                  <c:v>15.08.07</c:v>
                </c:pt>
                <c:pt idx="105">
                  <c:v>15.09.07</c:v>
                </c:pt>
                <c:pt idx="106">
                  <c:v>15.10.07</c:v>
                </c:pt>
                <c:pt idx="107">
                  <c:v>15.11.07</c:v>
                </c:pt>
                <c:pt idx="108">
                  <c:v>15.12.07</c:v>
                </c:pt>
                <c:pt idx="109">
                  <c:v>15.01.08</c:v>
                </c:pt>
                <c:pt idx="110">
                  <c:v>15.02.08</c:v>
                </c:pt>
                <c:pt idx="111">
                  <c:v>15.03.08</c:v>
                </c:pt>
                <c:pt idx="112">
                  <c:v>15.04.08</c:v>
                </c:pt>
                <c:pt idx="113">
                  <c:v>15.05.08</c:v>
                </c:pt>
                <c:pt idx="114">
                  <c:v>15.06.08</c:v>
                </c:pt>
                <c:pt idx="115">
                  <c:v>15.07.08</c:v>
                </c:pt>
                <c:pt idx="116">
                  <c:v>15.08.08</c:v>
                </c:pt>
                <c:pt idx="117">
                  <c:v>15.09.08</c:v>
                </c:pt>
                <c:pt idx="118">
                  <c:v>15.10.08</c:v>
                </c:pt>
                <c:pt idx="119">
                  <c:v>15.11.08</c:v>
                </c:pt>
                <c:pt idx="120">
                  <c:v>15.12.08</c:v>
                </c:pt>
                <c:pt idx="121">
                  <c:v>15.01.09</c:v>
                </c:pt>
                <c:pt idx="122">
                  <c:v>15.02.09</c:v>
                </c:pt>
                <c:pt idx="123">
                  <c:v>15.03.09</c:v>
                </c:pt>
                <c:pt idx="124">
                  <c:v>15.04.09</c:v>
                </c:pt>
                <c:pt idx="125">
                  <c:v>15.05.09</c:v>
                </c:pt>
                <c:pt idx="126">
                  <c:v>15.06.09</c:v>
                </c:pt>
                <c:pt idx="127">
                  <c:v>15.07.09</c:v>
                </c:pt>
                <c:pt idx="128">
                  <c:v>15.08.09</c:v>
                </c:pt>
                <c:pt idx="129">
                  <c:v>15.09.09</c:v>
                </c:pt>
                <c:pt idx="130">
                  <c:v>15.10.09</c:v>
                </c:pt>
                <c:pt idx="131">
                  <c:v>15.11.09</c:v>
                </c:pt>
                <c:pt idx="132">
                  <c:v>15.12.09</c:v>
                </c:pt>
                <c:pt idx="133">
                  <c:v>15.01.10</c:v>
                </c:pt>
                <c:pt idx="134">
                  <c:v>15.02.10</c:v>
                </c:pt>
                <c:pt idx="135">
                  <c:v>15.03.10</c:v>
                </c:pt>
                <c:pt idx="136">
                  <c:v>15.04.10</c:v>
                </c:pt>
                <c:pt idx="137">
                  <c:v>15.05.10</c:v>
                </c:pt>
                <c:pt idx="138">
                  <c:v>15.06.10</c:v>
                </c:pt>
                <c:pt idx="139">
                  <c:v>15.07.10</c:v>
                </c:pt>
                <c:pt idx="140">
                  <c:v>15.08.10</c:v>
                </c:pt>
                <c:pt idx="141">
                  <c:v>15.09.10</c:v>
                </c:pt>
                <c:pt idx="142">
                  <c:v>15.10.10</c:v>
                </c:pt>
                <c:pt idx="143">
                  <c:v>15.11.10</c:v>
                </c:pt>
                <c:pt idx="144">
                  <c:v>15.12.10</c:v>
                </c:pt>
                <c:pt idx="145">
                  <c:v>15.01.11</c:v>
                </c:pt>
                <c:pt idx="146">
                  <c:v>15.02.11</c:v>
                </c:pt>
                <c:pt idx="147">
                  <c:v>15.03.11</c:v>
                </c:pt>
                <c:pt idx="148">
                  <c:v>15.04.11</c:v>
                </c:pt>
                <c:pt idx="149">
                  <c:v>15.05.11</c:v>
                </c:pt>
                <c:pt idx="150">
                  <c:v>15.06.11</c:v>
                </c:pt>
                <c:pt idx="151">
                  <c:v>15.07.11</c:v>
                </c:pt>
                <c:pt idx="152">
                  <c:v>15.08.11</c:v>
                </c:pt>
                <c:pt idx="153">
                  <c:v>15.09.11</c:v>
                </c:pt>
                <c:pt idx="154">
                  <c:v>15.10.11</c:v>
                </c:pt>
                <c:pt idx="155">
                  <c:v>15.11.11</c:v>
                </c:pt>
                <c:pt idx="156">
                  <c:v>15.12.11</c:v>
                </c:pt>
              </c:strCache>
            </c:strRef>
          </c:cat>
          <c:val>
            <c:numRef>
              <c:f>Ln!$G$2:$G$157</c:f>
              <c:numCache>
                <c:formatCode>General</c:formatCode>
                <c:ptCount val="156"/>
                <c:pt idx="0">
                  <c:v>1.5683520220894169</c:v>
                </c:pt>
                <c:pt idx="1">
                  <c:v>1.5274034404635699</c:v>
                </c:pt>
                <c:pt idx="2">
                  <c:v>1.5596736951530874</c:v>
                </c:pt>
                <c:pt idx="3">
                  <c:v>1.3793823162778964</c:v>
                </c:pt>
                <c:pt idx="4">
                  <c:v>1.3075116066517711</c:v>
                </c:pt>
                <c:pt idx="5">
                  <c:v>1.1862677060367577</c:v>
                </c:pt>
                <c:pt idx="6">
                  <c:v>1.115868470265843</c:v>
                </c:pt>
                <c:pt idx="7">
                  <c:v>1.0885154364390301</c:v>
                </c:pt>
                <c:pt idx="8">
                  <c:v>1.0850841713581725</c:v>
                </c:pt>
                <c:pt idx="9">
                  <c:v>1.1176998971501331</c:v>
                </c:pt>
                <c:pt idx="10">
                  <c:v>1.1282892167637506</c:v>
                </c:pt>
                <c:pt idx="11">
                  <c:v>1.1139231925168638</c:v>
                </c:pt>
                <c:pt idx="12">
                  <c:v>1.168619305708761</c:v>
                </c:pt>
                <c:pt idx="13">
                  <c:v>1.0749871210002366</c:v>
                </c:pt>
                <c:pt idx="14">
                  <c:v>1.0609476267471287</c:v>
                </c:pt>
                <c:pt idx="15">
                  <c:v>1.0083983938268906</c:v>
                </c:pt>
                <c:pt idx="16">
                  <c:v>0.9761559451391516</c:v>
                </c:pt>
                <c:pt idx="17">
                  <c:v>0.94111698110453657</c:v>
                </c:pt>
                <c:pt idx="18">
                  <c:v>0.90772867820042602</c:v>
                </c:pt>
                <c:pt idx="19">
                  <c:v>0.86918629775505207</c:v>
                </c:pt>
                <c:pt idx="20">
                  <c:v>0.85062266629580241</c:v>
                </c:pt>
                <c:pt idx="21">
                  <c:v>0.85314993908868109</c:v>
                </c:pt>
                <c:pt idx="22">
                  <c:v>0.84396157752713263</c:v>
                </c:pt>
                <c:pt idx="23">
                  <c:v>0.84576617982611857</c:v>
                </c:pt>
                <c:pt idx="24">
                  <c:v>0.82973177636022044</c:v>
                </c:pt>
                <c:pt idx="25">
                  <c:v>0.7967877505333959</c:v>
                </c:pt>
                <c:pt idx="26">
                  <c:v>0.82694512692214661</c:v>
                </c:pt>
                <c:pt idx="27">
                  <c:v>0.82031113469154171</c:v>
                </c:pt>
                <c:pt idx="28">
                  <c:v>0.82475272248930165</c:v>
                </c:pt>
                <c:pt idx="29">
                  <c:v>0.81726221921074149</c:v>
                </c:pt>
                <c:pt idx="30">
                  <c:v>0.83208428224845365</c:v>
                </c:pt>
                <c:pt idx="31">
                  <c:v>0.83479788095284768</c:v>
                </c:pt>
                <c:pt idx="32">
                  <c:v>0.83343642024741837</c:v>
                </c:pt>
                <c:pt idx="33">
                  <c:v>0.86510492998104638</c:v>
                </c:pt>
                <c:pt idx="34">
                  <c:v>0.88132618151276187</c:v>
                </c:pt>
                <c:pt idx="35">
                  <c:v>0.87858834504180949</c:v>
                </c:pt>
                <c:pt idx="36">
                  <c:v>0.89318883763692603</c:v>
                </c:pt>
                <c:pt idx="37">
                  <c:v>0.86591792458423944</c:v>
                </c:pt>
                <c:pt idx="38">
                  <c:v>0.90731718699087349</c:v>
                </c:pt>
                <c:pt idx="39">
                  <c:v>0.90210132020219325</c:v>
                </c:pt>
                <c:pt idx="40">
                  <c:v>0.89132049270950064</c:v>
                </c:pt>
                <c:pt idx="41">
                  <c:v>0.88092987645140508</c:v>
                </c:pt>
                <c:pt idx="42">
                  <c:v>0.86229186324080831</c:v>
                </c:pt>
                <c:pt idx="43">
                  <c:v>0.85947923057179043</c:v>
                </c:pt>
                <c:pt idx="44">
                  <c:v>0.87758692754761647</c:v>
                </c:pt>
                <c:pt idx="45">
                  <c:v>0.88457364377820158</c:v>
                </c:pt>
                <c:pt idx="46">
                  <c:v>0.8984006654996709</c:v>
                </c:pt>
                <c:pt idx="47">
                  <c:v>0.90691627643565897</c:v>
                </c:pt>
                <c:pt idx="48">
                  <c:v>0.88967826489518065</c:v>
                </c:pt>
                <c:pt idx="49">
                  <c:v>0.83323842333993969</c:v>
                </c:pt>
                <c:pt idx="50">
                  <c:v>0.85555306637423501</c:v>
                </c:pt>
                <c:pt idx="51">
                  <c:v>0.8570642968526001</c:v>
                </c:pt>
                <c:pt idx="52">
                  <c:v>0.84392946124355028</c:v>
                </c:pt>
                <c:pt idx="53">
                  <c:v>0.82874573535660023</c:v>
                </c:pt>
                <c:pt idx="54">
                  <c:v>0.82473922068610472</c:v>
                </c:pt>
                <c:pt idx="55">
                  <c:v>0.82689814528616878</c:v>
                </c:pt>
                <c:pt idx="56">
                  <c:v>0.86819330979085951</c:v>
                </c:pt>
                <c:pt idx="57">
                  <c:v>0.89125123498721359</c:v>
                </c:pt>
                <c:pt idx="58">
                  <c:v>0.90495443192811664</c:v>
                </c:pt>
                <c:pt idx="59">
                  <c:v>0.92818408600516822</c:v>
                </c:pt>
                <c:pt idx="60">
                  <c:v>0.97678651671507555</c:v>
                </c:pt>
                <c:pt idx="61">
                  <c:v>0.91565938344933662</c:v>
                </c:pt>
                <c:pt idx="62">
                  <c:v>0.96002030537963678</c:v>
                </c:pt>
                <c:pt idx="63">
                  <c:v>0.97492261756604492</c:v>
                </c:pt>
                <c:pt idx="64">
                  <c:v>0.99258776619361955</c:v>
                </c:pt>
                <c:pt idx="65">
                  <c:v>0.98692604455071453</c:v>
                </c:pt>
                <c:pt idx="66">
                  <c:v>0.97774837015573823</c:v>
                </c:pt>
                <c:pt idx="67">
                  <c:v>0.95745536485675575</c:v>
                </c:pt>
                <c:pt idx="68">
                  <c:v>0.96055285392977485</c:v>
                </c:pt>
                <c:pt idx="69">
                  <c:v>0.95332539461926469</c:v>
                </c:pt>
                <c:pt idx="70">
                  <c:v>0.92558687581925203</c:v>
                </c:pt>
                <c:pt idx="71">
                  <c:v>0.90198249902995908</c:v>
                </c:pt>
                <c:pt idx="72">
                  <c:v>0.89316117095388703</c:v>
                </c:pt>
                <c:pt idx="73">
                  <c:v>0.84532242591554108</c:v>
                </c:pt>
                <c:pt idx="74">
                  <c:v>0.86656162120862812</c:v>
                </c:pt>
                <c:pt idx="75">
                  <c:v>0.87111654492017854</c:v>
                </c:pt>
                <c:pt idx="76">
                  <c:v>0.86609113477672761</c:v>
                </c:pt>
                <c:pt idx="77">
                  <c:v>0.89868245756192011</c:v>
                </c:pt>
                <c:pt idx="78">
                  <c:v>0.92045610548517887</c:v>
                </c:pt>
                <c:pt idx="79">
                  <c:v>0.9208576725630867</c:v>
                </c:pt>
                <c:pt idx="80">
                  <c:v>0.93270162935702483</c:v>
                </c:pt>
                <c:pt idx="81">
                  <c:v>0.95258523147635676</c:v>
                </c:pt>
                <c:pt idx="82">
                  <c:v>0.99975841843492164</c:v>
                </c:pt>
                <c:pt idx="83">
                  <c:v>1.0470341735993338</c:v>
                </c:pt>
                <c:pt idx="84">
                  <c:v>1.0607220197361429</c:v>
                </c:pt>
                <c:pt idx="85">
                  <c:v>1.0193394083783598</c:v>
                </c:pt>
                <c:pt idx="86">
                  <c:v>1.111287748360978</c:v>
                </c:pt>
                <c:pt idx="87">
                  <c:v>1.1680154359561086</c:v>
                </c:pt>
                <c:pt idx="88">
                  <c:v>1.2402408740356041</c:v>
                </c:pt>
                <c:pt idx="89">
                  <c:v>1.3007541800968061</c:v>
                </c:pt>
                <c:pt idx="90">
                  <c:v>1.3300055976587761</c:v>
                </c:pt>
                <c:pt idx="91">
                  <c:v>1.3365422797257223</c:v>
                </c:pt>
                <c:pt idx="92">
                  <c:v>1.38855619052205</c:v>
                </c:pt>
                <c:pt idx="93">
                  <c:v>1.3965197696147844</c:v>
                </c:pt>
                <c:pt idx="94">
                  <c:v>1.3686620137007421</c:v>
                </c:pt>
                <c:pt idx="95">
                  <c:v>1.3559676588003819</c:v>
                </c:pt>
                <c:pt idx="96">
                  <c:v>1.3185868463630201</c:v>
                </c:pt>
                <c:pt idx="97">
                  <c:v>1.217758556842224</c:v>
                </c:pt>
                <c:pt idx="98">
                  <c:v>1.237883984263916</c:v>
                </c:pt>
                <c:pt idx="99">
                  <c:v>1.1976502478275062</c:v>
                </c:pt>
                <c:pt idx="100">
                  <c:v>1.1365158829885211</c:v>
                </c:pt>
                <c:pt idx="101">
                  <c:v>1.088844759709811</c:v>
                </c:pt>
                <c:pt idx="102">
                  <c:v>1.0237844112329415</c:v>
                </c:pt>
                <c:pt idx="103">
                  <c:v>1.012735648306738</c:v>
                </c:pt>
                <c:pt idx="104">
                  <c:v>1.0173050820372818</c:v>
                </c:pt>
                <c:pt idx="105">
                  <c:v>1.0027776345647861</c:v>
                </c:pt>
                <c:pt idx="106">
                  <c:v>0.98346362421040356</c:v>
                </c:pt>
                <c:pt idx="107">
                  <c:v>1.0492619797516753</c:v>
                </c:pt>
                <c:pt idx="108">
                  <c:v>1.0353535572238122</c:v>
                </c:pt>
                <c:pt idx="109">
                  <c:v>1.0272039221920326</c:v>
                </c:pt>
                <c:pt idx="110">
                  <c:v>1.0613350703219746</c:v>
                </c:pt>
                <c:pt idx="111">
                  <c:v>1.0896062169090908</c:v>
                </c:pt>
                <c:pt idx="112">
                  <c:v>1.1062643537640116</c:v>
                </c:pt>
                <c:pt idx="113">
                  <c:v>1.1408649630131105</c:v>
                </c:pt>
                <c:pt idx="114">
                  <c:v>1.1312875073223421</c:v>
                </c:pt>
                <c:pt idx="115">
                  <c:v>1.1573570975007945</c:v>
                </c:pt>
                <c:pt idx="116">
                  <c:v>1.2263174021394316</c:v>
                </c:pt>
                <c:pt idx="117">
                  <c:v>1.2011664292030839</c:v>
                </c:pt>
                <c:pt idx="118">
                  <c:v>1.1958369722889028</c:v>
                </c:pt>
                <c:pt idx="119">
                  <c:v>1.1773290934048215</c:v>
                </c:pt>
                <c:pt idx="120">
                  <c:v>1.1968495769648761</c:v>
                </c:pt>
                <c:pt idx="121">
                  <c:v>1.1827012886530786</c:v>
                </c:pt>
                <c:pt idx="122">
                  <c:v>1.2025921233590553</c:v>
                </c:pt>
                <c:pt idx="123">
                  <c:v>1.1377052624128259</c:v>
                </c:pt>
                <c:pt idx="124">
                  <c:v>1.0900652345323121</c:v>
                </c:pt>
                <c:pt idx="125">
                  <c:v>1.0310608150559604</c:v>
                </c:pt>
                <c:pt idx="126">
                  <c:v>1.0061438070548918</c:v>
                </c:pt>
                <c:pt idx="127">
                  <c:v>0.97455200186604596</c:v>
                </c:pt>
                <c:pt idx="128">
                  <c:v>0.94125212363452893</c:v>
                </c:pt>
                <c:pt idx="129">
                  <c:v>0.90490108196833419</c:v>
                </c:pt>
                <c:pt idx="130">
                  <c:v>0.88508025709462024</c:v>
                </c:pt>
                <c:pt idx="131">
                  <c:v>0.91373841576571668</c:v>
                </c:pt>
                <c:pt idx="132">
                  <c:v>0.87930233689870863</c:v>
                </c:pt>
                <c:pt idx="133">
                  <c:v>0.84632845818950753</c:v>
                </c:pt>
                <c:pt idx="134">
                  <c:v>0.8531646073532646</c:v>
                </c:pt>
                <c:pt idx="135">
                  <c:v>0.85947973947001965</c:v>
                </c:pt>
                <c:pt idx="136">
                  <c:v>0.87374429151248634</c:v>
                </c:pt>
                <c:pt idx="137">
                  <c:v>0.88869072912863167</c:v>
                </c:pt>
                <c:pt idx="138">
                  <c:v>0.86531957546933125</c:v>
                </c:pt>
                <c:pt idx="139">
                  <c:v>0.86050840669748141</c:v>
                </c:pt>
                <c:pt idx="140">
                  <c:v>0.86623510479393317</c:v>
                </c:pt>
                <c:pt idx="141">
                  <c:v>0.85371734690756751</c:v>
                </c:pt>
                <c:pt idx="142">
                  <c:v>0.85052152429630112</c:v>
                </c:pt>
                <c:pt idx="143">
                  <c:v>0.83967883869284077</c:v>
                </c:pt>
                <c:pt idx="144">
                  <c:v>0.81866482725062362</c:v>
                </c:pt>
                <c:pt idx="145">
                  <c:v>0.77374521465273105</c:v>
                </c:pt>
                <c:pt idx="146">
                  <c:v>0.79586795584082559</c:v>
                </c:pt>
                <c:pt idx="147">
                  <c:v>0.79598820942366488</c:v>
                </c:pt>
              </c:numCache>
            </c:numRef>
          </c:val>
        </c:ser>
        <c:ser>
          <c:idx val="1"/>
          <c:order val="1"/>
          <c:marker>
            <c:symbol val="none"/>
          </c:marker>
          <c:val>
            <c:numRef>
              <c:f>Ln!$H$2:$H$149</c:f>
              <c:numCache>
                <c:formatCode>General</c:formatCode>
                <c:ptCount val="148"/>
                <c:pt idx="0">
                  <c:v>0.92783797041201654</c:v>
                </c:pt>
                <c:pt idx="1">
                  <c:v>0.94656898528207356</c:v>
                </c:pt>
                <c:pt idx="2">
                  <c:v>0.96599452522424167</c:v>
                </c:pt>
                <c:pt idx="3">
                  <c:v>0.98920936564338235</c:v>
                </c:pt>
                <c:pt idx="4">
                  <c:v>1.0122423761541346</c:v>
                </c:pt>
                <c:pt idx="5">
                  <c:v>1.0353802266465901</c:v>
                </c:pt>
                <c:pt idx="6">
                  <c:v>1.0559677414863973</c:v>
                </c:pt>
                <c:pt idx="7">
                  <c:v>1.0742611538139779</c:v>
                </c:pt>
                <c:pt idx="8">
                  <c:v>1.0885511602217397</c:v>
                </c:pt>
                <c:pt idx="9">
                  <c:v>1.0978409099831465</c:v>
                </c:pt>
                <c:pt idx="10">
                  <c:v>1.1022460237437517</c:v>
                </c:pt>
                <c:pt idx="11">
                  <c:v>1.1012609942729386</c:v>
                </c:pt>
                <c:pt idx="12">
                  <c:v>1.0948735618494221</c:v>
                </c:pt>
                <c:pt idx="13">
                  <c:v>1.0833715121645644</c:v>
                </c:pt>
                <c:pt idx="14">
                  <c:v>1.0685269252196004</c:v>
                </c:pt>
                <c:pt idx="15">
                  <c:v>1.0491023832016932</c:v>
                </c:pt>
                <c:pt idx="16">
                  <c:v>1.0277721441768861</c:v>
                </c:pt>
                <c:pt idx="17">
                  <c:v>1.0042707310259829</c:v>
                </c:pt>
                <c:pt idx="18">
                  <c:v>0.98129503988422517</c:v>
                </c:pt>
                <c:pt idx="19">
                  <c:v>0.95855911426098184</c:v>
                </c:pt>
                <c:pt idx="20">
                  <c:v>0.9380572595990696</c:v>
                </c:pt>
                <c:pt idx="21">
                  <c:v>0.92138620241024849</c:v>
                </c:pt>
                <c:pt idx="22">
                  <c:v>0.90833845396308699</c:v>
                </c:pt>
                <c:pt idx="23">
                  <c:v>0.90041130389436275</c:v>
                </c:pt>
                <c:pt idx="24">
                  <c:v>0.89750609053597397</c:v>
                </c:pt>
                <c:pt idx="25">
                  <c:v>0.9001263060568957</c:v>
                </c:pt>
                <c:pt idx="26">
                  <c:v>0.90713060140808865</c:v>
                </c:pt>
                <c:pt idx="27">
                  <c:v>0.91963486428409358</c:v>
                </c:pt>
                <c:pt idx="28">
                  <c:v>0.93586959919792456</c:v>
                </c:pt>
                <c:pt idx="29">
                  <c:v>0.95603686439427171</c:v>
                </c:pt>
                <c:pt idx="30">
                  <c:v>0.9778223726761337</c:v>
                </c:pt>
                <c:pt idx="31">
                  <c:v>1.0014972674644365</c:v>
                </c:pt>
                <c:pt idx="32">
                  <c:v>1.0250914448234958</c:v>
                </c:pt>
                <c:pt idx="33">
                  <c:v>1.0466491654235841</c:v>
                </c:pt>
                <c:pt idx="34">
                  <c:v>1.0664387376298776</c:v>
                </c:pt>
                <c:pt idx="35">
                  <c:v>1.0821892162673519</c:v>
                </c:pt>
                <c:pt idx="36">
                  <c:v>1.0940966325051718</c:v>
                </c:pt>
                <c:pt idx="37">
                  <c:v>1.1009313156078342</c:v>
                </c:pt>
                <c:pt idx="38">
                  <c:v>1.1024321148266105</c:v>
                </c:pt>
                <c:pt idx="39">
                  <c:v>1.0988381296420255</c:v>
                </c:pt>
                <c:pt idx="40">
                  <c:v>1.0902825856386684</c:v>
                </c:pt>
                <c:pt idx="41">
                  <c:v>1.0766590001290852</c:v>
                </c:pt>
                <c:pt idx="42">
                  <c:v>1.0595307427231484</c:v>
                </c:pt>
                <c:pt idx="43">
                  <c:v>1.0386846343548624</c:v>
                </c:pt>
                <c:pt idx="44">
                  <c:v>1.0157530440592266</c:v>
                </c:pt>
                <c:pt idx="45">
                  <c:v>0.99273947665421991</c:v>
                </c:pt>
                <c:pt idx="46">
                  <c:v>0.96935750423951161</c:v>
                </c:pt>
                <c:pt idx="47">
                  <c:v>0.94829031657203899</c:v>
                </c:pt>
                <c:pt idx="48">
                  <c:v>0.92927571048167823</c:v>
                </c:pt>
                <c:pt idx="49">
                  <c:v>0.9140738385705216</c:v>
                </c:pt>
                <c:pt idx="50">
                  <c:v>0.90430679038974549</c:v>
                </c:pt>
                <c:pt idx="51">
                  <c:v>0.89841853091650459</c:v>
                </c:pt>
                <c:pt idx="52">
                  <c:v>0.89793330673562555</c:v>
                </c:pt>
                <c:pt idx="53">
                  <c:v>0.90284507872502873</c:v>
                </c:pt>
                <c:pt idx="54">
                  <c:v>0.91259019827300569</c:v>
                </c:pt>
                <c:pt idx="55">
                  <c:v>0.92728995357801525</c:v>
                </c:pt>
                <c:pt idx="56">
                  <c:v>0.94590949487242115</c:v>
                </c:pt>
                <c:pt idx="57">
                  <c:v>0.9667164008474205</c:v>
                </c:pt>
                <c:pt idx="58">
                  <c:v>0.98996963519540904</c:v>
                </c:pt>
                <c:pt idx="59">
                  <c:v>1.0130007814495852</c:v>
                </c:pt>
                <c:pt idx="60">
                  <c:v>1.0360964862974158</c:v>
                </c:pt>
                <c:pt idx="61">
                  <c:v>1.0572462358307075</c:v>
                </c:pt>
                <c:pt idx="62">
                  <c:v>1.0742575780859838</c:v>
                </c:pt>
                <c:pt idx="63">
                  <c:v>1.0885485476642902</c:v>
                </c:pt>
                <c:pt idx="64">
                  <c:v>1.0978393642212361</c:v>
                </c:pt>
                <c:pt idx="65">
                  <c:v>1.1022456616796965</c:v>
                </c:pt>
                <c:pt idx="66">
                  <c:v>1.1012617969742822</c:v>
                </c:pt>
                <c:pt idx="67">
                  <c:v>1.0948755248804225</c:v>
                </c:pt>
                <c:pt idx="68">
                  <c:v>1.08337452969855</c:v>
                </c:pt>
                <c:pt idx="69">
                  <c:v>1.0679567202355189</c:v>
                </c:pt>
                <c:pt idx="70">
                  <c:v>1.0484302057377568</c:v>
                </c:pt>
                <c:pt idx="71">
                  <c:v>1.0270357442884288</c:v>
                </c:pt>
                <c:pt idx="72">
                  <c:v>1.0035070594531392</c:v>
                </c:pt>
                <c:pt idx="73">
                  <c:v>0.97978930965111188</c:v>
                </c:pt>
                <c:pt idx="74">
                  <c:v>0.95926875363026753</c:v>
                </c:pt>
                <c:pt idx="75">
                  <c:v>0.93867616375233121</c:v>
                </c:pt>
                <c:pt idx="76">
                  <c:v>0.92188546608955768</c:v>
                </c:pt>
                <c:pt idx="77">
                  <c:v>0.90868768285973989</c:v>
                </c:pt>
                <c:pt idx="78">
                  <c:v>0.90059732088670219</c:v>
                </c:pt>
                <c:pt idx="79">
                  <c:v>0.89751368715958901</c:v>
                </c:pt>
                <c:pt idx="80">
                  <c:v>0.89995507277912856</c:v>
                </c:pt>
                <c:pt idx="81">
                  <c:v>0.90745652734481341</c:v>
                </c:pt>
                <c:pt idx="82">
                  <c:v>0.92011141429930465</c:v>
                </c:pt>
                <c:pt idx="83">
                  <c:v>0.93646752668379063</c:v>
                </c:pt>
                <c:pt idx="84">
                  <c:v>0.9567284334124404</c:v>
                </c:pt>
                <c:pt idx="85">
                  <c:v>0.97932210278937881</c:v>
                </c:pt>
                <c:pt idx="86">
                  <c:v>1.000722715582691</c:v>
                </c:pt>
                <c:pt idx="87">
                  <c:v>1.0243397054719159</c:v>
                </c:pt>
                <c:pt idx="88">
                  <c:v>1.0459581184099176</c:v>
                </c:pt>
                <c:pt idx="89">
                  <c:v>1.0658470181414537</c:v>
                </c:pt>
                <c:pt idx="90">
                  <c:v>1.0817240611973866</c:v>
                </c:pt>
                <c:pt idx="91">
                  <c:v>1.093786853973379</c:v>
                </c:pt>
                <c:pt idx="92">
                  <c:v>1.1007936137211158</c:v>
                </c:pt>
                <c:pt idx="93">
                  <c:v>1.102402337619415</c:v>
                </c:pt>
                <c:pt idx="94">
                  <c:v>1.098633047918641</c:v>
                </c:pt>
                <c:pt idx="95">
                  <c:v>1.0899182880901659</c:v>
                </c:pt>
                <c:pt idx="96">
                  <c:v>1.0761495938392163</c:v>
                </c:pt>
                <c:pt idx="97">
                  <c:v>1.0582756881942572</c:v>
                </c:pt>
                <c:pt idx="98">
                  <c:v>1.0394008322169757</c:v>
                </c:pt>
                <c:pt idx="99">
                  <c:v>1.0165179825910671</c:v>
                </c:pt>
                <c:pt idx="100">
                  <c:v>0.99351232990334182</c:v>
                </c:pt>
                <c:pt idx="101">
                  <c:v>0.97009754476046206</c:v>
                </c:pt>
                <c:pt idx="102">
                  <c:v>0.94896058233202041</c:v>
                </c:pt>
                <c:pt idx="103">
                  <c:v>0.92983837102808664</c:v>
                </c:pt>
                <c:pt idx="104">
                  <c:v>0.9144985609709001</c:v>
                </c:pt>
                <c:pt idx="105">
                  <c:v>0.90403567995557643</c:v>
                </c:pt>
                <c:pt idx="106">
                  <c:v>0.89831950649196957</c:v>
                </c:pt>
                <c:pt idx="107">
                  <c:v>0.89800599799097092</c:v>
                </c:pt>
                <c:pt idx="108">
                  <c:v>0.90309125251160483</c:v>
                </c:pt>
                <c:pt idx="109">
                  <c:v>0.91340084079831019</c:v>
                </c:pt>
                <c:pt idx="110">
                  <c:v>0.92728629728464307</c:v>
                </c:pt>
                <c:pt idx="111">
                  <c:v>0.94590508840998144</c:v>
                </c:pt>
                <c:pt idx="112">
                  <c:v>0.96671149427620062</c:v>
                </c:pt>
                <c:pt idx="113">
                  <c:v>0.98996447235132679</c:v>
                </c:pt>
                <c:pt idx="114">
                  <c:v>1.0129956355770524</c:v>
                </c:pt>
                <c:pt idx="115">
                  <c:v>1.0360916308520958</c:v>
                </c:pt>
                <c:pt idx="116">
                  <c:v>1.0572419325688081</c:v>
                </c:pt>
                <c:pt idx="117">
                  <c:v>1.074782273935182</c:v>
                </c:pt>
                <c:pt idx="118">
                  <c:v>1.0889309628328301</c:v>
                </c:pt>
                <c:pt idx="119">
                  <c:v>1.0980643716031995</c:v>
                </c:pt>
                <c:pt idx="120">
                  <c:v>1.102296175064748</c:v>
                </c:pt>
                <c:pt idx="121">
                  <c:v>1.1010132094741454</c:v>
                </c:pt>
                <c:pt idx="122">
                  <c:v>1.0951659004449288</c:v>
                </c:pt>
                <c:pt idx="123">
                  <c:v>1.0838226852909465</c:v>
                </c:pt>
                <c:pt idx="124">
                  <c:v>1.0685346404917817</c:v>
                </c:pt>
                <c:pt idx="125">
                  <c:v>1.049111490350682</c:v>
                </c:pt>
                <c:pt idx="126">
                  <c:v>1.0277821314116315</c:v>
                </c:pt>
                <c:pt idx="127">
                  <c:v>1.0042810975089718</c:v>
                </c:pt>
                <c:pt idx="128">
                  <c:v>0.98054927038227069</c:v>
                </c:pt>
                <c:pt idx="129">
                  <c:v>0.95856860411157863</c:v>
                </c:pt>
                <c:pt idx="130">
                  <c:v>0.93806552633079565</c:v>
                </c:pt>
                <c:pt idx="131">
                  <c:v>0.92139286028814804</c:v>
                </c:pt>
                <c:pt idx="132">
                  <c:v>0.90834309722833484</c:v>
                </c:pt>
                <c:pt idx="133">
                  <c:v>0.90023454189696928</c:v>
                </c:pt>
                <c:pt idx="134">
                  <c:v>0.8975271371525857</c:v>
                </c:pt>
                <c:pt idx="135">
                  <c:v>0.8997895534342446</c:v>
                </c:pt>
                <c:pt idx="136">
                  <c:v>0.9071262119431408</c:v>
                </c:pt>
                <c:pt idx="137">
                  <c:v>0.919628425062751</c:v>
                </c:pt>
                <c:pt idx="138">
                  <c:v>0.93586150586476746</c:v>
                </c:pt>
                <c:pt idx="139">
                  <c:v>0.95602749200672354</c:v>
                </c:pt>
                <c:pt idx="140">
                  <c:v>0.97856402842656243</c:v>
                </c:pt>
                <c:pt idx="141">
                  <c:v>1.0014868930482634</c:v>
                </c:pt>
                <c:pt idx="142">
                  <c:v>1.0250813848811986</c:v>
                </c:pt>
                <c:pt idx="143">
                  <c:v>1.0466399265797541</c:v>
                </c:pt>
                <c:pt idx="144">
                  <c:v>1.0664308367285324</c:v>
                </c:pt>
                <c:pt idx="145">
                  <c:v>1.0826404719931961</c:v>
                </c:pt>
                <c:pt idx="146">
                  <c:v>1.0934717189302172</c:v>
                </c:pt>
                <c:pt idx="147">
                  <c:v>1.1006501551412746</c:v>
                </c:pt>
              </c:numCache>
            </c:numRef>
          </c:val>
        </c:ser>
        <c:marker val="1"/>
        <c:axId val="89781760"/>
        <c:axId val="89783296"/>
      </c:lineChart>
      <c:catAx>
        <c:axId val="89781760"/>
        <c:scaling>
          <c:orientation val="minMax"/>
        </c:scaling>
        <c:axPos val="b"/>
        <c:numFmt formatCode="[$-FC19]dd\ mmmm\ yyyy\ \г\.;@" sourceLinked="0"/>
        <c:tickLblPos val="nextTo"/>
        <c:crossAx val="89783296"/>
        <c:crosses val="autoZero"/>
        <c:auto val="1"/>
        <c:lblAlgn val="ctr"/>
        <c:lblOffset val="100"/>
      </c:catAx>
      <c:valAx>
        <c:axId val="89783296"/>
        <c:scaling>
          <c:orientation val="minMax"/>
        </c:scaling>
        <c:axPos val="l"/>
        <c:majorGridlines/>
        <c:numFmt formatCode="General" sourceLinked="1"/>
        <c:tickLblPos val="nextTo"/>
        <c:crossAx val="89781760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6777799350955538"/>
          <c:y val="9.6936870999695529E-2"/>
          <c:w val="0.72287861917573981"/>
          <c:h val="0.65726557427752874"/>
        </c:manualLayout>
      </c:layout>
      <c:lineChart>
        <c:grouping val="standard"/>
        <c:ser>
          <c:idx val="1"/>
          <c:order val="0"/>
          <c:spPr>
            <a:ln w="12700">
              <a:solidFill>
                <a:srgbClr val="333399"/>
              </a:solidFill>
              <a:prstDash val="solid"/>
            </a:ln>
          </c:spPr>
          <c:marker>
            <c:symbol val="square"/>
            <c:size val="5"/>
            <c:spPr>
              <a:solidFill>
                <a:schemeClr val="accent5">
                  <a:lumMod val="75000"/>
                </a:schemeClr>
              </a:solidFill>
              <a:ln>
                <a:solidFill>
                  <a:srgbClr val="333399"/>
                </a:solidFill>
                <a:prstDash val="solid"/>
              </a:ln>
            </c:spPr>
          </c:marker>
          <c:cat>
            <c:numRef>
              <c:f>Msk!$A$111:$A$137</c:f>
              <c:numCache>
                <c:formatCode>dd/mm/yy;@</c:formatCode>
                <c:ptCount val="27"/>
                <c:pt idx="0">
                  <c:v>39859</c:v>
                </c:pt>
                <c:pt idx="1">
                  <c:v>39887</c:v>
                </c:pt>
                <c:pt idx="2">
                  <c:v>39918</c:v>
                </c:pt>
                <c:pt idx="3">
                  <c:v>39948</c:v>
                </c:pt>
                <c:pt idx="4">
                  <c:v>39979</c:v>
                </c:pt>
                <c:pt idx="5">
                  <c:v>40009</c:v>
                </c:pt>
                <c:pt idx="6">
                  <c:v>40040</c:v>
                </c:pt>
                <c:pt idx="7">
                  <c:v>40071</c:v>
                </c:pt>
                <c:pt idx="8">
                  <c:v>40101</c:v>
                </c:pt>
                <c:pt idx="9">
                  <c:v>40132</c:v>
                </c:pt>
                <c:pt idx="10">
                  <c:v>40162</c:v>
                </c:pt>
                <c:pt idx="11">
                  <c:v>40193</c:v>
                </c:pt>
                <c:pt idx="12">
                  <c:v>40224</c:v>
                </c:pt>
                <c:pt idx="13">
                  <c:v>40252</c:v>
                </c:pt>
                <c:pt idx="14">
                  <c:v>40283</c:v>
                </c:pt>
                <c:pt idx="15">
                  <c:v>40313</c:v>
                </c:pt>
                <c:pt idx="16">
                  <c:v>40344</c:v>
                </c:pt>
                <c:pt idx="17">
                  <c:v>40374</c:v>
                </c:pt>
                <c:pt idx="18">
                  <c:v>40405</c:v>
                </c:pt>
                <c:pt idx="19">
                  <c:v>40436</c:v>
                </c:pt>
                <c:pt idx="20">
                  <c:v>40466</c:v>
                </c:pt>
                <c:pt idx="21">
                  <c:v>40497</c:v>
                </c:pt>
                <c:pt idx="22">
                  <c:v>40527</c:v>
                </c:pt>
                <c:pt idx="23">
                  <c:v>40558</c:v>
                </c:pt>
                <c:pt idx="24">
                  <c:v>40589</c:v>
                </c:pt>
                <c:pt idx="25">
                  <c:v>40617</c:v>
                </c:pt>
                <c:pt idx="26">
                  <c:v>40648</c:v>
                </c:pt>
              </c:numCache>
            </c:numRef>
          </c:cat>
          <c:val>
            <c:numRef>
              <c:f>Msk!$AF$111:$AF$137</c:f>
              <c:numCache>
                <c:formatCode>General</c:formatCode>
                <c:ptCount val="27"/>
                <c:pt idx="0">
                  <c:v>14064.179</c:v>
                </c:pt>
                <c:pt idx="1">
                  <c:v>14133.641000000012</c:v>
                </c:pt>
                <c:pt idx="2">
                  <c:v>14153.18</c:v>
                </c:pt>
                <c:pt idx="3">
                  <c:v>14323.068000000001</c:v>
                </c:pt>
                <c:pt idx="4">
                  <c:v>14742.618</c:v>
                </c:pt>
                <c:pt idx="5">
                  <c:v>15068.097</c:v>
                </c:pt>
                <c:pt idx="6">
                  <c:v>15092.136</c:v>
                </c:pt>
                <c:pt idx="7">
                  <c:v>15319.364999999938</c:v>
                </c:pt>
                <c:pt idx="8">
                  <c:v>15619.034000000012</c:v>
                </c:pt>
                <c:pt idx="9">
                  <c:v>15785.567000000001</c:v>
                </c:pt>
                <c:pt idx="10">
                  <c:v>16179.52</c:v>
                </c:pt>
                <c:pt idx="11">
                  <c:v>17671.576000000001</c:v>
                </c:pt>
                <c:pt idx="12">
                  <c:v>17287.712</c:v>
                </c:pt>
                <c:pt idx="13">
                  <c:v>17471.146000000001</c:v>
                </c:pt>
                <c:pt idx="14">
                  <c:v>17840.644</c:v>
                </c:pt>
                <c:pt idx="15">
                  <c:v>18238.830999999896</c:v>
                </c:pt>
                <c:pt idx="16">
                  <c:v>18592.300000000003</c:v>
                </c:pt>
                <c:pt idx="17">
                  <c:v>18999.811999999896</c:v>
                </c:pt>
                <c:pt idx="18">
                  <c:v>19141.59</c:v>
                </c:pt>
                <c:pt idx="19">
                  <c:v>19480.161</c:v>
                </c:pt>
                <c:pt idx="20">
                  <c:v>19773.414000000001</c:v>
                </c:pt>
                <c:pt idx="21">
                  <c:v>20021.351000000002</c:v>
                </c:pt>
                <c:pt idx="22">
                  <c:v>20445.002</c:v>
                </c:pt>
                <c:pt idx="23">
                  <c:v>21911.412</c:v>
                </c:pt>
                <c:pt idx="24">
                  <c:v>21193.571</c:v>
                </c:pt>
                <c:pt idx="25">
                  <c:v>21431.994999999999</c:v>
                </c:pt>
                <c:pt idx="26">
                  <c:v>21687</c:v>
                </c:pt>
              </c:numCache>
            </c:numRef>
          </c:val>
        </c:ser>
        <c:marker val="1"/>
        <c:axId val="80997760"/>
        <c:axId val="81073664"/>
      </c:lineChart>
      <c:lineChart>
        <c:grouping val="standard"/>
        <c:ser>
          <c:idx val="0"/>
          <c:order val="1"/>
          <c:spPr>
            <a:ln w="12700">
              <a:solidFill>
                <a:schemeClr val="tx1"/>
              </a:solidFill>
              <a:prstDash val="lgDash"/>
            </a:ln>
          </c:spPr>
          <c:marker>
            <c:symbol val="diamond"/>
            <c:size val="4"/>
            <c:spPr>
              <a:solidFill>
                <a:schemeClr val="tx1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Msk!$A$111:$A$137</c:f>
              <c:numCache>
                <c:formatCode>dd/mm/yy;@</c:formatCode>
                <c:ptCount val="27"/>
                <c:pt idx="0">
                  <c:v>39859</c:v>
                </c:pt>
                <c:pt idx="1">
                  <c:v>39887</c:v>
                </c:pt>
                <c:pt idx="2">
                  <c:v>39918</c:v>
                </c:pt>
                <c:pt idx="3">
                  <c:v>39948</c:v>
                </c:pt>
                <c:pt idx="4">
                  <c:v>39979</c:v>
                </c:pt>
                <c:pt idx="5">
                  <c:v>40009</c:v>
                </c:pt>
                <c:pt idx="6">
                  <c:v>40040</c:v>
                </c:pt>
                <c:pt idx="7">
                  <c:v>40071</c:v>
                </c:pt>
                <c:pt idx="8">
                  <c:v>40101</c:v>
                </c:pt>
                <c:pt idx="9">
                  <c:v>40132</c:v>
                </c:pt>
                <c:pt idx="10">
                  <c:v>40162</c:v>
                </c:pt>
                <c:pt idx="11">
                  <c:v>40193</c:v>
                </c:pt>
                <c:pt idx="12">
                  <c:v>40224</c:v>
                </c:pt>
                <c:pt idx="13">
                  <c:v>40252</c:v>
                </c:pt>
                <c:pt idx="14">
                  <c:v>40283</c:v>
                </c:pt>
                <c:pt idx="15">
                  <c:v>40313</c:v>
                </c:pt>
                <c:pt idx="16">
                  <c:v>40344</c:v>
                </c:pt>
                <c:pt idx="17">
                  <c:v>40374</c:v>
                </c:pt>
                <c:pt idx="18">
                  <c:v>40405</c:v>
                </c:pt>
                <c:pt idx="19">
                  <c:v>40436</c:v>
                </c:pt>
                <c:pt idx="20">
                  <c:v>40466</c:v>
                </c:pt>
                <c:pt idx="21">
                  <c:v>40497</c:v>
                </c:pt>
                <c:pt idx="22">
                  <c:v>40527</c:v>
                </c:pt>
                <c:pt idx="23">
                  <c:v>40558</c:v>
                </c:pt>
                <c:pt idx="24">
                  <c:v>40589</c:v>
                </c:pt>
                <c:pt idx="25">
                  <c:v>40617</c:v>
                </c:pt>
                <c:pt idx="26">
                  <c:v>40648</c:v>
                </c:pt>
              </c:numCache>
            </c:numRef>
          </c:cat>
          <c:val>
            <c:numRef>
              <c:f>Msk!$M$111:$M$137</c:f>
              <c:numCache>
                <c:formatCode>General</c:formatCode>
                <c:ptCount val="27"/>
                <c:pt idx="0">
                  <c:v>1445.9903999999999</c:v>
                </c:pt>
                <c:pt idx="1">
                  <c:v>1581.0063240000002</c:v>
                </c:pt>
                <c:pt idx="2">
                  <c:v>1628.0330119999999</c:v>
                </c:pt>
                <c:pt idx="3">
                  <c:v>1772.2453000000003</c:v>
                </c:pt>
                <c:pt idx="4">
                  <c:v>1952.4271840000001</c:v>
                </c:pt>
                <c:pt idx="5">
                  <c:v>1987.6499999999999</c:v>
                </c:pt>
                <c:pt idx="6">
                  <c:v>2285.296104</c:v>
                </c:pt>
                <c:pt idx="7">
                  <c:v>2066.8080489999998</c:v>
                </c:pt>
                <c:pt idx="8">
                  <c:v>2109.7011599999996</c:v>
                </c:pt>
                <c:pt idx="9">
                  <c:v>2194.3054499999998</c:v>
                </c:pt>
                <c:pt idx="10">
                  <c:v>2197.1170720000132</c:v>
                </c:pt>
                <c:pt idx="11">
                  <c:v>2283.2482399999858</c:v>
                </c:pt>
                <c:pt idx="12">
                  <c:v>2188.3733200000156</c:v>
                </c:pt>
                <c:pt idx="13">
                  <c:v>2238.9302000000002</c:v>
                </c:pt>
                <c:pt idx="14">
                  <c:v>2361.0192760000127</c:v>
                </c:pt>
                <c:pt idx="15">
                  <c:v>2223.3532750000022</c:v>
                </c:pt>
                <c:pt idx="16">
                  <c:v>2313.2413200000001</c:v>
                </c:pt>
                <c:pt idx="17">
                  <c:v>2275.7662799999844</c:v>
                </c:pt>
                <c:pt idx="18">
                  <c:v>2301.5772000000002</c:v>
                </c:pt>
                <c:pt idx="19">
                  <c:v>2356.9158000000002</c:v>
                </c:pt>
                <c:pt idx="20">
                  <c:v>2464.2218000000003</c:v>
                </c:pt>
                <c:pt idx="21">
                  <c:v>2584.3920000000012</c:v>
                </c:pt>
                <c:pt idx="22">
                  <c:v>2712.3238999999999</c:v>
                </c:pt>
                <c:pt idx="23">
                  <c:v>2797.4574000000002</c:v>
                </c:pt>
                <c:pt idx="24">
                  <c:v>2915.4342000000001</c:v>
                </c:pt>
                <c:pt idx="25">
                  <c:v>3174.0949999999998</c:v>
                </c:pt>
                <c:pt idx="26">
                  <c:v>3568.7339999999999</c:v>
                </c:pt>
              </c:numCache>
            </c:numRef>
          </c:val>
        </c:ser>
        <c:marker val="1"/>
        <c:axId val="81075584"/>
        <c:axId val="81077376"/>
      </c:lineChart>
      <c:catAx>
        <c:axId val="80997760"/>
        <c:scaling>
          <c:orientation val="minMax"/>
        </c:scaling>
        <c:axPos val="b"/>
        <c:numFmt formatCode="[$-419]mmmm\ yyyy;@" sourceLinked="0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ru-RU"/>
          </a:p>
        </c:txPr>
        <c:crossAx val="81073664"/>
        <c:crosses val="autoZero"/>
        <c:lblAlgn val="ctr"/>
        <c:lblOffset val="100"/>
        <c:tickLblSkip val="6"/>
        <c:tickMarkSkip val="6"/>
      </c:catAx>
      <c:valAx>
        <c:axId val="81073664"/>
        <c:scaling>
          <c:orientation val="minMax"/>
          <c:min val="10000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ru-RU" sz="1100" b="1">
                    <a:solidFill>
                      <a:schemeClr val="accent1">
                        <a:lumMod val="75000"/>
                      </a:schemeClr>
                    </a:solidFill>
                  </a:rPr>
                  <a:t>Агрегат М2‘, млрд.руб.</a:t>
                </a:r>
              </a:p>
            </c:rich>
          </c:tx>
          <c:layout>
            <c:manualLayout>
              <c:xMode val="edge"/>
              <c:yMode val="edge"/>
              <c:x val="2.9136271600144242E-2"/>
              <c:y val="0.18769289120502791"/>
            </c:manualLayout>
          </c:layout>
          <c:spPr>
            <a:noFill/>
            <a:ln w="25400">
              <a:noFill/>
            </a:ln>
          </c:spPr>
        </c:title>
        <c:numFmt formatCode="#,##0" sourceLinked="0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80997760"/>
        <c:crosses val="autoZero"/>
        <c:crossBetween val="between"/>
      </c:valAx>
      <c:catAx>
        <c:axId val="81075584"/>
        <c:scaling>
          <c:orientation val="minMax"/>
        </c:scaling>
        <c:delete val="1"/>
        <c:axPos val="b"/>
        <c:numFmt formatCode="dd/mm/yy;@" sourceLinked="1"/>
        <c:tickLblPos val="nextTo"/>
        <c:crossAx val="81077376"/>
        <c:crosses val="autoZero"/>
        <c:lblAlgn val="ctr"/>
        <c:lblOffset val="100"/>
      </c:catAx>
      <c:valAx>
        <c:axId val="81077376"/>
        <c:scaling>
          <c:orientation val="minMax"/>
          <c:min val="1000"/>
        </c:scaling>
        <c:axPos val="r"/>
        <c:numFmt formatCode="#,##0" sourceLinked="0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81075584"/>
        <c:crosses val="max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prstClr val="white">
        <a:lumMod val="85000"/>
        <a:alpha val="12000"/>
      </a:prstClr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2"/>
  <c:chart>
    <c:plotArea>
      <c:layout/>
      <c:lineChart>
        <c:grouping val="standard"/>
        <c:ser>
          <c:idx val="0"/>
          <c:order val="0"/>
          <c:spPr>
            <a:ln w="15875">
              <a:prstDash val="solid"/>
            </a:ln>
          </c:spPr>
          <c:trendline>
            <c:spPr>
              <a:ln w="25400">
                <a:solidFill>
                  <a:srgbClr val="C00000">
                    <a:alpha val="50000"/>
                  </a:srgbClr>
                </a:solidFill>
              </a:ln>
            </c:spPr>
            <c:trendlineType val="poly"/>
            <c:order val="6"/>
          </c:trendline>
          <c:cat>
            <c:numRef>
              <c:f>Лист4!$A$2:$A$137</c:f>
              <c:numCache>
                <c:formatCode>dd/mm/yy;@</c:formatCode>
                <c:ptCount val="136"/>
                <c:pt idx="0">
                  <c:v>36540</c:v>
                </c:pt>
                <c:pt idx="1">
                  <c:v>36571</c:v>
                </c:pt>
                <c:pt idx="2">
                  <c:v>36600</c:v>
                </c:pt>
                <c:pt idx="3">
                  <c:v>36631</c:v>
                </c:pt>
                <c:pt idx="4">
                  <c:v>36661</c:v>
                </c:pt>
                <c:pt idx="5">
                  <c:v>36692</c:v>
                </c:pt>
                <c:pt idx="6">
                  <c:v>36722</c:v>
                </c:pt>
                <c:pt idx="7">
                  <c:v>36753</c:v>
                </c:pt>
                <c:pt idx="8">
                  <c:v>36784</c:v>
                </c:pt>
                <c:pt idx="9">
                  <c:v>36814</c:v>
                </c:pt>
                <c:pt idx="10">
                  <c:v>36845</c:v>
                </c:pt>
                <c:pt idx="11">
                  <c:v>36875</c:v>
                </c:pt>
                <c:pt idx="12">
                  <c:v>36906</c:v>
                </c:pt>
                <c:pt idx="13">
                  <c:v>36937</c:v>
                </c:pt>
                <c:pt idx="14">
                  <c:v>36965</c:v>
                </c:pt>
                <c:pt idx="15">
                  <c:v>36996</c:v>
                </c:pt>
                <c:pt idx="16">
                  <c:v>37026</c:v>
                </c:pt>
                <c:pt idx="17">
                  <c:v>37057</c:v>
                </c:pt>
                <c:pt idx="18">
                  <c:v>37087</c:v>
                </c:pt>
                <c:pt idx="19">
                  <c:v>37118</c:v>
                </c:pt>
                <c:pt idx="20">
                  <c:v>37149</c:v>
                </c:pt>
                <c:pt idx="21">
                  <c:v>37179</c:v>
                </c:pt>
                <c:pt idx="22">
                  <c:v>37210</c:v>
                </c:pt>
                <c:pt idx="23">
                  <c:v>37240</c:v>
                </c:pt>
                <c:pt idx="24">
                  <c:v>37271</c:v>
                </c:pt>
                <c:pt idx="25">
                  <c:v>37302</c:v>
                </c:pt>
                <c:pt idx="26">
                  <c:v>37330</c:v>
                </c:pt>
                <c:pt idx="27">
                  <c:v>37361</c:v>
                </c:pt>
                <c:pt idx="28">
                  <c:v>37391</c:v>
                </c:pt>
                <c:pt idx="29">
                  <c:v>37422</c:v>
                </c:pt>
                <c:pt idx="30">
                  <c:v>37452</c:v>
                </c:pt>
                <c:pt idx="31">
                  <c:v>37483</c:v>
                </c:pt>
                <c:pt idx="32">
                  <c:v>37514</c:v>
                </c:pt>
                <c:pt idx="33">
                  <c:v>37544</c:v>
                </c:pt>
                <c:pt idx="34">
                  <c:v>37575</c:v>
                </c:pt>
                <c:pt idx="35">
                  <c:v>37605</c:v>
                </c:pt>
                <c:pt idx="36">
                  <c:v>37636</c:v>
                </c:pt>
                <c:pt idx="37">
                  <c:v>37667</c:v>
                </c:pt>
                <c:pt idx="38">
                  <c:v>37695</c:v>
                </c:pt>
                <c:pt idx="39">
                  <c:v>37726</c:v>
                </c:pt>
                <c:pt idx="40">
                  <c:v>37756</c:v>
                </c:pt>
                <c:pt idx="41">
                  <c:v>37787</c:v>
                </c:pt>
                <c:pt idx="42">
                  <c:v>37817</c:v>
                </c:pt>
                <c:pt idx="43">
                  <c:v>37848</c:v>
                </c:pt>
                <c:pt idx="44">
                  <c:v>37879</c:v>
                </c:pt>
                <c:pt idx="45">
                  <c:v>37909</c:v>
                </c:pt>
                <c:pt idx="46">
                  <c:v>37940</c:v>
                </c:pt>
                <c:pt idx="47">
                  <c:v>37970</c:v>
                </c:pt>
                <c:pt idx="48">
                  <c:v>38001</c:v>
                </c:pt>
                <c:pt idx="49">
                  <c:v>38032</c:v>
                </c:pt>
                <c:pt idx="50">
                  <c:v>38061</c:v>
                </c:pt>
                <c:pt idx="51">
                  <c:v>38092</c:v>
                </c:pt>
                <c:pt idx="52">
                  <c:v>38122</c:v>
                </c:pt>
                <c:pt idx="53">
                  <c:v>38153</c:v>
                </c:pt>
                <c:pt idx="54">
                  <c:v>38183</c:v>
                </c:pt>
                <c:pt idx="55">
                  <c:v>38214</c:v>
                </c:pt>
                <c:pt idx="56">
                  <c:v>38245</c:v>
                </c:pt>
                <c:pt idx="57">
                  <c:v>38275</c:v>
                </c:pt>
                <c:pt idx="58">
                  <c:v>38306</c:v>
                </c:pt>
                <c:pt idx="59">
                  <c:v>38336</c:v>
                </c:pt>
                <c:pt idx="60">
                  <c:v>38367</c:v>
                </c:pt>
                <c:pt idx="61">
                  <c:v>38398</c:v>
                </c:pt>
                <c:pt idx="62">
                  <c:v>38426</c:v>
                </c:pt>
                <c:pt idx="63">
                  <c:v>38457</c:v>
                </c:pt>
                <c:pt idx="64">
                  <c:v>38487</c:v>
                </c:pt>
                <c:pt idx="65">
                  <c:v>38518</c:v>
                </c:pt>
                <c:pt idx="66">
                  <c:v>38548</c:v>
                </c:pt>
                <c:pt idx="67">
                  <c:v>38579</c:v>
                </c:pt>
                <c:pt idx="68">
                  <c:v>38610</c:v>
                </c:pt>
                <c:pt idx="69">
                  <c:v>38640</c:v>
                </c:pt>
                <c:pt idx="70">
                  <c:v>38671</c:v>
                </c:pt>
                <c:pt idx="71">
                  <c:v>38701</c:v>
                </c:pt>
                <c:pt idx="72">
                  <c:v>38732</c:v>
                </c:pt>
                <c:pt idx="73">
                  <c:v>38763</c:v>
                </c:pt>
                <c:pt idx="74">
                  <c:v>38791</c:v>
                </c:pt>
                <c:pt idx="75">
                  <c:v>38822</c:v>
                </c:pt>
                <c:pt idx="76">
                  <c:v>38852</c:v>
                </c:pt>
                <c:pt idx="77">
                  <c:v>38883</c:v>
                </c:pt>
                <c:pt idx="78">
                  <c:v>38913</c:v>
                </c:pt>
                <c:pt idx="79">
                  <c:v>38944</c:v>
                </c:pt>
                <c:pt idx="80">
                  <c:v>38975</c:v>
                </c:pt>
                <c:pt idx="81">
                  <c:v>39005</c:v>
                </c:pt>
                <c:pt idx="82">
                  <c:v>39036</c:v>
                </c:pt>
                <c:pt idx="83">
                  <c:v>39066</c:v>
                </c:pt>
                <c:pt idx="84">
                  <c:v>39097</c:v>
                </c:pt>
                <c:pt idx="85">
                  <c:v>39128</c:v>
                </c:pt>
                <c:pt idx="86">
                  <c:v>39156</c:v>
                </c:pt>
                <c:pt idx="87">
                  <c:v>39187</c:v>
                </c:pt>
                <c:pt idx="88">
                  <c:v>39217</c:v>
                </c:pt>
                <c:pt idx="89">
                  <c:v>39248</c:v>
                </c:pt>
                <c:pt idx="90">
                  <c:v>39278</c:v>
                </c:pt>
                <c:pt idx="91">
                  <c:v>39309</c:v>
                </c:pt>
                <c:pt idx="92">
                  <c:v>39340</c:v>
                </c:pt>
                <c:pt idx="93">
                  <c:v>39370</c:v>
                </c:pt>
                <c:pt idx="94">
                  <c:v>39401</c:v>
                </c:pt>
                <c:pt idx="95">
                  <c:v>39431</c:v>
                </c:pt>
                <c:pt idx="96">
                  <c:v>39462</c:v>
                </c:pt>
                <c:pt idx="97">
                  <c:v>39493</c:v>
                </c:pt>
                <c:pt idx="98">
                  <c:v>39522</c:v>
                </c:pt>
                <c:pt idx="99">
                  <c:v>39553</c:v>
                </c:pt>
                <c:pt idx="100">
                  <c:v>39583</c:v>
                </c:pt>
                <c:pt idx="101">
                  <c:v>39614</c:v>
                </c:pt>
                <c:pt idx="102">
                  <c:v>39644</c:v>
                </c:pt>
                <c:pt idx="103">
                  <c:v>39675</c:v>
                </c:pt>
                <c:pt idx="104">
                  <c:v>39706</c:v>
                </c:pt>
                <c:pt idx="105">
                  <c:v>39736</c:v>
                </c:pt>
                <c:pt idx="106">
                  <c:v>39767</c:v>
                </c:pt>
                <c:pt idx="107">
                  <c:v>39797</c:v>
                </c:pt>
                <c:pt idx="108">
                  <c:v>39828</c:v>
                </c:pt>
                <c:pt idx="109">
                  <c:v>39859</c:v>
                </c:pt>
                <c:pt idx="110">
                  <c:v>39887</c:v>
                </c:pt>
                <c:pt idx="111">
                  <c:v>39918</c:v>
                </c:pt>
                <c:pt idx="112">
                  <c:v>39948</c:v>
                </c:pt>
                <c:pt idx="113">
                  <c:v>39979</c:v>
                </c:pt>
                <c:pt idx="114">
                  <c:v>40009</c:v>
                </c:pt>
                <c:pt idx="115">
                  <c:v>40040</c:v>
                </c:pt>
                <c:pt idx="116">
                  <c:v>40071</c:v>
                </c:pt>
                <c:pt idx="117">
                  <c:v>40101</c:v>
                </c:pt>
                <c:pt idx="118">
                  <c:v>40132</c:v>
                </c:pt>
                <c:pt idx="119">
                  <c:v>40162</c:v>
                </c:pt>
                <c:pt idx="120">
                  <c:v>40193</c:v>
                </c:pt>
                <c:pt idx="121">
                  <c:v>40224</c:v>
                </c:pt>
                <c:pt idx="122">
                  <c:v>40252</c:v>
                </c:pt>
                <c:pt idx="123">
                  <c:v>40283</c:v>
                </c:pt>
                <c:pt idx="124">
                  <c:v>40313</c:v>
                </c:pt>
                <c:pt idx="125">
                  <c:v>40344</c:v>
                </c:pt>
                <c:pt idx="126">
                  <c:v>40374</c:v>
                </c:pt>
                <c:pt idx="127">
                  <c:v>40405</c:v>
                </c:pt>
                <c:pt idx="128">
                  <c:v>40436</c:v>
                </c:pt>
                <c:pt idx="129">
                  <c:v>40466</c:v>
                </c:pt>
                <c:pt idx="130">
                  <c:v>40497</c:v>
                </c:pt>
                <c:pt idx="131">
                  <c:v>40527</c:v>
                </c:pt>
                <c:pt idx="132">
                  <c:v>40558</c:v>
                </c:pt>
                <c:pt idx="133">
                  <c:v>40589</c:v>
                </c:pt>
                <c:pt idx="134">
                  <c:v>40617</c:v>
                </c:pt>
                <c:pt idx="135">
                  <c:v>40648</c:v>
                </c:pt>
              </c:numCache>
            </c:numRef>
          </c:cat>
          <c:val>
            <c:numRef>
              <c:f>Лист4!$I$2:$I$137</c:f>
              <c:numCache>
                <c:formatCode>0</c:formatCode>
                <c:ptCount val="136"/>
                <c:pt idx="0">
                  <c:v>3630</c:v>
                </c:pt>
                <c:pt idx="1">
                  <c:v>4842</c:v>
                </c:pt>
                <c:pt idx="2">
                  <c:v>6271</c:v>
                </c:pt>
                <c:pt idx="3">
                  <c:v>7036</c:v>
                </c:pt>
                <c:pt idx="4">
                  <c:v>5058</c:v>
                </c:pt>
                <c:pt idx="5">
                  <c:v>5709</c:v>
                </c:pt>
                <c:pt idx="6">
                  <c:v>5669</c:v>
                </c:pt>
                <c:pt idx="7">
                  <c:v>4493</c:v>
                </c:pt>
                <c:pt idx="8">
                  <c:v>4013</c:v>
                </c:pt>
                <c:pt idx="9">
                  <c:v>4175</c:v>
                </c:pt>
                <c:pt idx="10">
                  <c:v>4999</c:v>
                </c:pt>
                <c:pt idx="11">
                  <c:v>6230.5</c:v>
                </c:pt>
                <c:pt idx="12">
                  <c:v>6230.5</c:v>
                </c:pt>
                <c:pt idx="13">
                  <c:v>5340</c:v>
                </c:pt>
                <c:pt idx="14">
                  <c:v>6915</c:v>
                </c:pt>
                <c:pt idx="15">
                  <c:v>7760</c:v>
                </c:pt>
                <c:pt idx="16">
                  <c:v>5589</c:v>
                </c:pt>
                <c:pt idx="17">
                  <c:v>6303</c:v>
                </c:pt>
                <c:pt idx="18">
                  <c:v>6264</c:v>
                </c:pt>
                <c:pt idx="19">
                  <c:v>4980</c:v>
                </c:pt>
                <c:pt idx="20">
                  <c:v>4454</c:v>
                </c:pt>
                <c:pt idx="21">
                  <c:v>4637</c:v>
                </c:pt>
                <c:pt idx="22">
                  <c:v>5540</c:v>
                </c:pt>
                <c:pt idx="23">
                  <c:v>6878</c:v>
                </c:pt>
                <c:pt idx="24">
                  <c:v>6878</c:v>
                </c:pt>
                <c:pt idx="25">
                  <c:v>5898</c:v>
                </c:pt>
                <c:pt idx="26">
                  <c:v>7638</c:v>
                </c:pt>
                <c:pt idx="27">
                  <c:v>8573</c:v>
                </c:pt>
                <c:pt idx="28">
                  <c:v>6187</c:v>
                </c:pt>
                <c:pt idx="29">
                  <c:v>6971</c:v>
                </c:pt>
                <c:pt idx="30">
                  <c:v>6933</c:v>
                </c:pt>
                <c:pt idx="31">
                  <c:v>5532</c:v>
                </c:pt>
                <c:pt idx="32">
                  <c:v>4956</c:v>
                </c:pt>
                <c:pt idx="33">
                  <c:v>5160</c:v>
                </c:pt>
                <c:pt idx="34">
                  <c:v>7930</c:v>
                </c:pt>
                <c:pt idx="35">
                  <c:v>7930</c:v>
                </c:pt>
                <c:pt idx="36">
                  <c:v>5770</c:v>
                </c:pt>
                <c:pt idx="37">
                  <c:v>6266</c:v>
                </c:pt>
                <c:pt idx="38">
                  <c:v>7920</c:v>
                </c:pt>
                <c:pt idx="39">
                  <c:v>9433</c:v>
                </c:pt>
                <c:pt idx="40">
                  <c:v>7463</c:v>
                </c:pt>
                <c:pt idx="41">
                  <c:v>8002</c:v>
                </c:pt>
                <c:pt idx="42">
                  <c:v>8921</c:v>
                </c:pt>
                <c:pt idx="43">
                  <c:v>7198</c:v>
                </c:pt>
                <c:pt idx="44">
                  <c:v>6919</c:v>
                </c:pt>
                <c:pt idx="45">
                  <c:v>7423</c:v>
                </c:pt>
                <c:pt idx="46">
                  <c:v>8430</c:v>
                </c:pt>
                <c:pt idx="47">
                  <c:v>8430</c:v>
                </c:pt>
                <c:pt idx="48">
                  <c:v>4873</c:v>
                </c:pt>
                <c:pt idx="49">
                  <c:v>6521</c:v>
                </c:pt>
                <c:pt idx="50">
                  <c:v>8443</c:v>
                </c:pt>
                <c:pt idx="51">
                  <c:v>9481</c:v>
                </c:pt>
                <c:pt idx="52">
                  <c:v>6871</c:v>
                </c:pt>
                <c:pt idx="53">
                  <c:v>7728</c:v>
                </c:pt>
                <c:pt idx="54">
                  <c:v>7700</c:v>
                </c:pt>
                <c:pt idx="55">
                  <c:v>6187</c:v>
                </c:pt>
                <c:pt idx="56">
                  <c:v>5562</c:v>
                </c:pt>
                <c:pt idx="57">
                  <c:v>5797</c:v>
                </c:pt>
                <c:pt idx="58">
                  <c:v>6881</c:v>
                </c:pt>
                <c:pt idx="59">
                  <c:v>6152</c:v>
                </c:pt>
                <c:pt idx="60">
                  <c:v>6152</c:v>
                </c:pt>
                <c:pt idx="61">
                  <c:v>4314</c:v>
                </c:pt>
                <c:pt idx="62">
                  <c:v>8219</c:v>
                </c:pt>
                <c:pt idx="63">
                  <c:v>9009</c:v>
                </c:pt>
                <c:pt idx="64">
                  <c:v>8549</c:v>
                </c:pt>
                <c:pt idx="65">
                  <c:v>8317</c:v>
                </c:pt>
                <c:pt idx="66">
                  <c:v>7720</c:v>
                </c:pt>
                <c:pt idx="67">
                  <c:v>7542</c:v>
                </c:pt>
                <c:pt idx="68">
                  <c:v>6577</c:v>
                </c:pt>
                <c:pt idx="69">
                  <c:v>6954</c:v>
                </c:pt>
                <c:pt idx="70">
                  <c:v>8824.5</c:v>
                </c:pt>
                <c:pt idx="71">
                  <c:v>8824.5</c:v>
                </c:pt>
                <c:pt idx="72">
                  <c:v>4543</c:v>
                </c:pt>
                <c:pt idx="73">
                  <c:v>5330</c:v>
                </c:pt>
                <c:pt idx="74">
                  <c:v>7780</c:v>
                </c:pt>
                <c:pt idx="75">
                  <c:v>7552</c:v>
                </c:pt>
                <c:pt idx="76">
                  <c:v>7711</c:v>
                </c:pt>
                <c:pt idx="77">
                  <c:v>7545</c:v>
                </c:pt>
                <c:pt idx="78">
                  <c:v>8149</c:v>
                </c:pt>
                <c:pt idx="79">
                  <c:v>7545</c:v>
                </c:pt>
                <c:pt idx="80">
                  <c:v>6605</c:v>
                </c:pt>
                <c:pt idx="81">
                  <c:v>7541</c:v>
                </c:pt>
                <c:pt idx="82">
                  <c:v>7425</c:v>
                </c:pt>
                <c:pt idx="83">
                  <c:v>6179.5</c:v>
                </c:pt>
                <c:pt idx="84">
                  <c:v>6179.5</c:v>
                </c:pt>
                <c:pt idx="85">
                  <c:v>5277</c:v>
                </c:pt>
                <c:pt idx="86">
                  <c:v>6842</c:v>
                </c:pt>
                <c:pt idx="87">
                  <c:v>7091</c:v>
                </c:pt>
                <c:pt idx="88">
                  <c:v>7004</c:v>
                </c:pt>
                <c:pt idx="89">
                  <c:v>6583</c:v>
                </c:pt>
                <c:pt idx="90">
                  <c:v>7675</c:v>
                </c:pt>
                <c:pt idx="91">
                  <c:v>8468</c:v>
                </c:pt>
                <c:pt idx="92">
                  <c:v>8156</c:v>
                </c:pt>
                <c:pt idx="93">
                  <c:v>9521</c:v>
                </c:pt>
                <c:pt idx="94">
                  <c:v>11015</c:v>
                </c:pt>
                <c:pt idx="95">
                  <c:v>11015</c:v>
                </c:pt>
                <c:pt idx="96">
                  <c:v>2332</c:v>
                </c:pt>
                <c:pt idx="97">
                  <c:v>4391</c:v>
                </c:pt>
                <c:pt idx="98">
                  <c:v>7307</c:v>
                </c:pt>
                <c:pt idx="99">
                  <c:v>8105</c:v>
                </c:pt>
                <c:pt idx="100">
                  <c:v>7626</c:v>
                </c:pt>
                <c:pt idx="101">
                  <c:v>6781</c:v>
                </c:pt>
                <c:pt idx="102">
                  <c:v>4565</c:v>
                </c:pt>
                <c:pt idx="103">
                  <c:v>7906</c:v>
                </c:pt>
                <c:pt idx="104">
                  <c:v>6846</c:v>
                </c:pt>
                <c:pt idx="105">
                  <c:v>7043</c:v>
                </c:pt>
                <c:pt idx="106">
                  <c:v>6878.5</c:v>
                </c:pt>
                <c:pt idx="107">
                  <c:v>6878.5</c:v>
                </c:pt>
                <c:pt idx="108">
                  <c:v>2971</c:v>
                </c:pt>
                <c:pt idx="109">
                  <c:v>2133</c:v>
                </c:pt>
                <c:pt idx="110">
                  <c:v>4609</c:v>
                </c:pt>
                <c:pt idx="111">
                  <c:v>5131</c:v>
                </c:pt>
                <c:pt idx="112">
                  <c:v>5168</c:v>
                </c:pt>
                <c:pt idx="113">
                  <c:v>4715</c:v>
                </c:pt>
                <c:pt idx="114">
                  <c:v>5428</c:v>
                </c:pt>
                <c:pt idx="115">
                  <c:v>5110</c:v>
                </c:pt>
                <c:pt idx="116">
                  <c:v>5062</c:v>
                </c:pt>
                <c:pt idx="117">
                  <c:v>6335</c:v>
                </c:pt>
                <c:pt idx="118">
                  <c:v>5504</c:v>
                </c:pt>
                <c:pt idx="119">
                  <c:v>7128.5</c:v>
                </c:pt>
                <c:pt idx="120">
                  <c:v>7128.5</c:v>
                </c:pt>
                <c:pt idx="121">
                  <c:v>4965</c:v>
                </c:pt>
                <c:pt idx="122">
                  <c:v>8547</c:v>
                </c:pt>
                <c:pt idx="123">
                  <c:v>9730</c:v>
                </c:pt>
                <c:pt idx="124">
                  <c:v>10001</c:v>
                </c:pt>
                <c:pt idx="125">
                  <c:v>10938</c:v>
                </c:pt>
                <c:pt idx="126">
                  <c:v>9293</c:v>
                </c:pt>
                <c:pt idx="127">
                  <c:v>7690</c:v>
                </c:pt>
                <c:pt idx="128">
                  <c:v>7217</c:v>
                </c:pt>
                <c:pt idx="129">
                  <c:v>8833</c:v>
                </c:pt>
                <c:pt idx="130">
                  <c:v>9219</c:v>
                </c:pt>
                <c:pt idx="131">
                  <c:v>8396.5</c:v>
                </c:pt>
                <c:pt idx="132">
                  <c:v>8396.5</c:v>
                </c:pt>
                <c:pt idx="133">
                  <c:v>7324</c:v>
                </c:pt>
                <c:pt idx="134">
                  <c:v>8984</c:v>
                </c:pt>
                <c:pt idx="135">
                  <c:v>10941</c:v>
                </c:pt>
              </c:numCache>
            </c:numRef>
          </c:val>
        </c:ser>
        <c:marker val="1"/>
        <c:axId val="89723648"/>
        <c:axId val="89725184"/>
      </c:lineChart>
      <c:dateAx>
        <c:axId val="89723648"/>
        <c:scaling>
          <c:orientation val="minMax"/>
        </c:scaling>
        <c:axPos val="b"/>
        <c:numFmt formatCode="[$-419]mmmm\ yyyy;@" sourceLinked="0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9725184"/>
        <c:crosses val="autoZero"/>
        <c:auto val="1"/>
        <c:lblOffset val="100"/>
        <c:majorUnit val="10"/>
        <c:majorTimeUnit val="months"/>
      </c:dateAx>
      <c:valAx>
        <c:axId val="89725184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9723648"/>
        <c:crosses val="autoZero"/>
        <c:crossBetween val="between"/>
      </c:valAx>
    </c:plotArea>
    <c:plotVisOnly val="1"/>
    <c:dispBlanksAs val="gap"/>
  </c:chart>
  <c:spPr>
    <a:gradFill flip="none" rotWithShape="1">
      <a:gsLst>
        <a:gs pos="59000">
          <a:srgbClr val="4F81BD">
            <a:tint val="66000"/>
            <a:satMod val="160000"/>
            <a:alpha val="34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1"/>
      <a:tileRect/>
    </a:gradFill>
    <a:ln>
      <a:solidFill>
        <a:srgbClr val="002060"/>
      </a:solidFill>
    </a:ln>
  </c:sp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8"/>
  <c:chart>
    <c:plotArea>
      <c:layout/>
      <c:barChart>
        <c:barDir val="col"/>
        <c:grouping val="clustered"/>
        <c:ser>
          <c:idx val="0"/>
          <c:order val="0"/>
          <c:cat>
            <c:strRef>
              <c:f>Лист2!$H$26:$H$46</c:f>
              <c:strCache>
                <c:ptCount val="21"/>
                <c:pt idx="0">
                  <c:v>1кв.06</c:v>
                </c:pt>
                <c:pt idx="1">
                  <c:v>2кв.06</c:v>
                </c:pt>
                <c:pt idx="2">
                  <c:v>3кв.06</c:v>
                </c:pt>
                <c:pt idx="3">
                  <c:v>4кв.06</c:v>
                </c:pt>
                <c:pt idx="4">
                  <c:v>1кв.07</c:v>
                </c:pt>
                <c:pt idx="5">
                  <c:v>2кв.07</c:v>
                </c:pt>
                <c:pt idx="6">
                  <c:v>3кв.07</c:v>
                </c:pt>
                <c:pt idx="7">
                  <c:v>4кв.07</c:v>
                </c:pt>
                <c:pt idx="8">
                  <c:v>1кв.08</c:v>
                </c:pt>
                <c:pt idx="9">
                  <c:v>2кв.08</c:v>
                </c:pt>
                <c:pt idx="10">
                  <c:v>3кв.08</c:v>
                </c:pt>
                <c:pt idx="11">
                  <c:v>4кв.08</c:v>
                </c:pt>
                <c:pt idx="12">
                  <c:v>1кв.09</c:v>
                </c:pt>
                <c:pt idx="13">
                  <c:v>2кв.09</c:v>
                </c:pt>
                <c:pt idx="14">
                  <c:v>3кв.09</c:v>
                </c:pt>
                <c:pt idx="15">
                  <c:v>4кв.09</c:v>
                </c:pt>
                <c:pt idx="16">
                  <c:v>1кв.10</c:v>
                </c:pt>
                <c:pt idx="17">
                  <c:v>2кв.10</c:v>
                </c:pt>
                <c:pt idx="18">
                  <c:v>3кв.10</c:v>
                </c:pt>
                <c:pt idx="19">
                  <c:v>4кв.10</c:v>
                </c:pt>
                <c:pt idx="20">
                  <c:v>1кв.11</c:v>
                </c:pt>
              </c:strCache>
            </c:strRef>
          </c:cat>
          <c:val>
            <c:numRef>
              <c:f>Лист2!$V$26:$V$46</c:f>
              <c:numCache>
                <c:formatCode>#,##0</c:formatCode>
                <c:ptCount val="21"/>
                <c:pt idx="0">
                  <c:v>63943.280780137175</c:v>
                </c:pt>
                <c:pt idx="1">
                  <c:v>98180.462046699948</c:v>
                </c:pt>
                <c:pt idx="2">
                  <c:v>106888.59368958551</c:v>
                </c:pt>
                <c:pt idx="3">
                  <c:v>121486.81692523201</c:v>
                </c:pt>
                <c:pt idx="4">
                  <c:v>82393.760413440003</c:v>
                </c:pt>
                <c:pt idx="5">
                  <c:v>103787.2171427</c:v>
                </c:pt>
                <c:pt idx="6">
                  <c:v>120621.75104265002</c:v>
                </c:pt>
                <c:pt idx="7">
                  <c:v>162585.70041167998</c:v>
                </c:pt>
                <c:pt idx="8">
                  <c:v>82051.077277499979</c:v>
                </c:pt>
                <c:pt idx="9">
                  <c:v>146147.20477727999</c:v>
                </c:pt>
                <c:pt idx="10">
                  <c:v>135516.55617045</c:v>
                </c:pt>
                <c:pt idx="11">
                  <c:v>147231.50894399997</c:v>
                </c:pt>
                <c:pt idx="12">
                  <c:v>67024.223246969908</c:v>
                </c:pt>
                <c:pt idx="13">
                  <c:v>94233.284054000003</c:v>
                </c:pt>
                <c:pt idx="14">
                  <c:v>91488.312239999534</c:v>
                </c:pt>
                <c:pt idx="15">
                  <c:v>120971.51926176</c:v>
                </c:pt>
                <c:pt idx="16">
                  <c:v>104198.4531597</c:v>
                </c:pt>
                <c:pt idx="17">
                  <c:v>188295.74110653001</c:v>
                </c:pt>
                <c:pt idx="18">
                  <c:v>153697.99915799947</c:v>
                </c:pt>
                <c:pt idx="19">
                  <c:v>190304.3250744</c:v>
                </c:pt>
                <c:pt idx="20">
                  <c:v>140570.86187574</c:v>
                </c:pt>
              </c:numCache>
            </c:numRef>
          </c:val>
        </c:ser>
        <c:axId val="81083008"/>
        <c:axId val="81400192"/>
      </c:barChart>
      <c:lineChart>
        <c:grouping val="standard"/>
        <c:ser>
          <c:idx val="1"/>
          <c:order val="1"/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Лист2!$H$26:$H$46</c:f>
              <c:strCache>
                <c:ptCount val="21"/>
                <c:pt idx="0">
                  <c:v>1кв.06</c:v>
                </c:pt>
                <c:pt idx="1">
                  <c:v>2кв.06</c:v>
                </c:pt>
                <c:pt idx="2">
                  <c:v>3кв.06</c:v>
                </c:pt>
                <c:pt idx="3">
                  <c:v>4кв.06</c:v>
                </c:pt>
                <c:pt idx="4">
                  <c:v>1кв.07</c:v>
                </c:pt>
                <c:pt idx="5">
                  <c:v>2кв.07</c:v>
                </c:pt>
                <c:pt idx="6">
                  <c:v>3кв.07</c:v>
                </c:pt>
                <c:pt idx="7">
                  <c:v>4кв.07</c:v>
                </c:pt>
                <c:pt idx="8">
                  <c:v>1кв.08</c:v>
                </c:pt>
                <c:pt idx="9">
                  <c:v>2кв.08</c:v>
                </c:pt>
                <c:pt idx="10">
                  <c:v>3кв.08</c:v>
                </c:pt>
                <c:pt idx="11">
                  <c:v>4кв.08</c:v>
                </c:pt>
                <c:pt idx="12">
                  <c:v>1кв.09</c:v>
                </c:pt>
                <c:pt idx="13">
                  <c:v>2кв.09</c:v>
                </c:pt>
                <c:pt idx="14">
                  <c:v>3кв.09</c:v>
                </c:pt>
                <c:pt idx="15">
                  <c:v>4кв.09</c:v>
                </c:pt>
                <c:pt idx="16">
                  <c:v>1кв.10</c:v>
                </c:pt>
                <c:pt idx="17">
                  <c:v>2кв.10</c:v>
                </c:pt>
                <c:pt idx="18">
                  <c:v>3кв.10</c:v>
                </c:pt>
                <c:pt idx="19">
                  <c:v>4кв.10</c:v>
                </c:pt>
                <c:pt idx="20">
                  <c:v>1кв.11</c:v>
                </c:pt>
              </c:strCache>
            </c:strRef>
          </c:cat>
          <c:val>
            <c:numRef>
              <c:f>Лист2!$AV$26:$AV$46</c:f>
              <c:numCache>
                <c:formatCode>General</c:formatCode>
                <c:ptCount val="21"/>
                <c:pt idx="0">
                  <c:v>96858.605018326751</c:v>
                </c:pt>
                <c:pt idx="1">
                  <c:v>139245.80861397122</c:v>
                </c:pt>
                <c:pt idx="2">
                  <c:v>135477.44753270721</c:v>
                </c:pt>
                <c:pt idx="3">
                  <c:v>143386.75485877899</c:v>
                </c:pt>
                <c:pt idx="4">
                  <c:v>86782.654302544426</c:v>
                </c:pt>
                <c:pt idx="5">
                  <c:v>97329.103453886404</c:v>
                </c:pt>
                <c:pt idx="6">
                  <c:v>103919.29469154027</c:v>
                </c:pt>
                <c:pt idx="7">
                  <c:v>131980.85379668485</c:v>
                </c:pt>
                <c:pt idx="8">
                  <c:v>59592.209637411754</c:v>
                </c:pt>
                <c:pt idx="9">
                  <c:v>102708.80818533992</c:v>
                </c:pt>
                <c:pt idx="10">
                  <c:v>89610.362345619724</c:v>
                </c:pt>
                <c:pt idx="11">
                  <c:v>100444.71541046601</c:v>
                </c:pt>
                <c:pt idx="12">
                  <c:v>47656.586495285832</c:v>
                </c:pt>
                <c:pt idx="13">
                  <c:v>66128.620388772004</c:v>
                </c:pt>
                <c:pt idx="14">
                  <c:v>60619.84068528386</c:v>
                </c:pt>
                <c:pt idx="15">
                  <c:v>76267.869962147408</c:v>
                </c:pt>
                <c:pt idx="16">
                  <c:v>59620.331383933175</c:v>
                </c:pt>
                <c:pt idx="17">
                  <c:v>103322.9483683766</c:v>
                </c:pt>
                <c:pt idx="18">
                  <c:v>80021.866589264318</c:v>
                </c:pt>
                <c:pt idx="19">
                  <c:v>94773.070256175284</c:v>
                </c:pt>
                <c:pt idx="20">
                  <c:v>65345.324412300113</c:v>
                </c:pt>
              </c:numCache>
            </c:numRef>
          </c:val>
        </c:ser>
        <c:marker val="1"/>
        <c:axId val="81083008"/>
        <c:axId val="81400192"/>
      </c:lineChart>
      <c:catAx>
        <c:axId val="810830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1400192"/>
        <c:crosses val="autoZero"/>
        <c:auto val="1"/>
        <c:lblAlgn val="ctr"/>
        <c:lblOffset val="100"/>
      </c:catAx>
      <c:valAx>
        <c:axId val="81400192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1083008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1776687601130779E-2"/>
          <c:y val="2.239027780376765E-2"/>
          <c:w val="0.88675271855265547"/>
          <c:h val="0.87720944664233202"/>
        </c:manualLayout>
      </c:layout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Ln!$A$115:$A$157</c:f>
              <c:numCache>
                <c:formatCode>dd/mm/yy;@</c:formatCode>
                <c:ptCount val="43"/>
                <c:pt idx="0">
                  <c:v>39614</c:v>
                </c:pt>
                <c:pt idx="1">
                  <c:v>39644</c:v>
                </c:pt>
                <c:pt idx="2">
                  <c:v>39675</c:v>
                </c:pt>
                <c:pt idx="3">
                  <c:v>39706</c:v>
                </c:pt>
                <c:pt idx="4">
                  <c:v>39736</c:v>
                </c:pt>
                <c:pt idx="5">
                  <c:v>39767</c:v>
                </c:pt>
                <c:pt idx="6">
                  <c:v>39797</c:v>
                </c:pt>
                <c:pt idx="7">
                  <c:v>39828</c:v>
                </c:pt>
                <c:pt idx="8">
                  <c:v>39859</c:v>
                </c:pt>
                <c:pt idx="9">
                  <c:v>39887</c:v>
                </c:pt>
                <c:pt idx="10">
                  <c:v>39918</c:v>
                </c:pt>
                <c:pt idx="11">
                  <c:v>39948</c:v>
                </c:pt>
                <c:pt idx="12">
                  <c:v>39979</c:v>
                </c:pt>
                <c:pt idx="13">
                  <c:v>40009</c:v>
                </c:pt>
                <c:pt idx="14">
                  <c:v>40040</c:v>
                </c:pt>
                <c:pt idx="15">
                  <c:v>40071</c:v>
                </c:pt>
                <c:pt idx="16">
                  <c:v>40101</c:v>
                </c:pt>
                <c:pt idx="17">
                  <c:v>40132</c:v>
                </c:pt>
                <c:pt idx="18">
                  <c:v>40162</c:v>
                </c:pt>
                <c:pt idx="19">
                  <c:v>40193</c:v>
                </c:pt>
                <c:pt idx="20">
                  <c:v>40224</c:v>
                </c:pt>
                <c:pt idx="21">
                  <c:v>40252</c:v>
                </c:pt>
                <c:pt idx="22">
                  <c:v>40283</c:v>
                </c:pt>
                <c:pt idx="23">
                  <c:v>40313</c:v>
                </c:pt>
                <c:pt idx="24">
                  <c:v>40344</c:v>
                </c:pt>
                <c:pt idx="25">
                  <c:v>40374</c:v>
                </c:pt>
                <c:pt idx="26">
                  <c:v>40405</c:v>
                </c:pt>
                <c:pt idx="27">
                  <c:v>40436</c:v>
                </c:pt>
                <c:pt idx="28">
                  <c:v>40466</c:v>
                </c:pt>
                <c:pt idx="29">
                  <c:v>40497</c:v>
                </c:pt>
                <c:pt idx="30">
                  <c:v>40527</c:v>
                </c:pt>
                <c:pt idx="31">
                  <c:v>40558</c:v>
                </c:pt>
                <c:pt idx="32">
                  <c:v>40589</c:v>
                </c:pt>
                <c:pt idx="33">
                  <c:v>40617</c:v>
                </c:pt>
                <c:pt idx="34">
                  <c:v>40648</c:v>
                </c:pt>
                <c:pt idx="35">
                  <c:v>40678</c:v>
                </c:pt>
                <c:pt idx="36">
                  <c:v>40709</c:v>
                </c:pt>
                <c:pt idx="37">
                  <c:v>40739</c:v>
                </c:pt>
                <c:pt idx="38">
                  <c:v>40770</c:v>
                </c:pt>
                <c:pt idx="39">
                  <c:v>40801</c:v>
                </c:pt>
                <c:pt idx="40">
                  <c:v>40831</c:v>
                </c:pt>
                <c:pt idx="41">
                  <c:v>40862</c:v>
                </c:pt>
                <c:pt idx="42">
                  <c:v>40892</c:v>
                </c:pt>
              </c:numCache>
            </c:numRef>
          </c:xVal>
          <c:yVal>
            <c:numRef>
              <c:f>Ln!$H$115:$H$157</c:f>
              <c:numCache>
                <c:formatCode>General</c:formatCode>
                <c:ptCount val="43"/>
                <c:pt idx="0">
                  <c:v>0.98996447235132679</c:v>
                </c:pt>
                <c:pt idx="1">
                  <c:v>1.0129956355770542</c:v>
                </c:pt>
                <c:pt idx="2">
                  <c:v>1.0360916308520958</c:v>
                </c:pt>
                <c:pt idx="3">
                  <c:v>1.0572419325688081</c:v>
                </c:pt>
                <c:pt idx="4">
                  <c:v>1.074782273935182</c:v>
                </c:pt>
                <c:pt idx="5">
                  <c:v>1.0889309628328301</c:v>
                </c:pt>
                <c:pt idx="6">
                  <c:v>1.0980643716031995</c:v>
                </c:pt>
                <c:pt idx="7">
                  <c:v>1.102296175064748</c:v>
                </c:pt>
                <c:pt idx="8">
                  <c:v>1.1010132094741454</c:v>
                </c:pt>
                <c:pt idx="9">
                  <c:v>1.0951659004449288</c:v>
                </c:pt>
                <c:pt idx="10">
                  <c:v>1.0838226852909492</c:v>
                </c:pt>
                <c:pt idx="11">
                  <c:v>1.0685346404917817</c:v>
                </c:pt>
                <c:pt idx="12">
                  <c:v>1.0491114903506837</c:v>
                </c:pt>
                <c:pt idx="13">
                  <c:v>1.0277821314116296</c:v>
                </c:pt>
                <c:pt idx="14">
                  <c:v>1.0042810975089718</c:v>
                </c:pt>
                <c:pt idx="15">
                  <c:v>0.98054927038227069</c:v>
                </c:pt>
                <c:pt idx="16">
                  <c:v>0.95856860411157863</c:v>
                </c:pt>
                <c:pt idx="17">
                  <c:v>0.93806552633079565</c:v>
                </c:pt>
                <c:pt idx="18">
                  <c:v>0.92139286028814804</c:v>
                </c:pt>
                <c:pt idx="19">
                  <c:v>0.90834309722833484</c:v>
                </c:pt>
                <c:pt idx="20">
                  <c:v>0.90023454189697083</c:v>
                </c:pt>
                <c:pt idx="21">
                  <c:v>0.8975271371525857</c:v>
                </c:pt>
                <c:pt idx="22">
                  <c:v>0.8997895534342446</c:v>
                </c:pt>
                <c:pt idx="23">
                  <c:v>0.9071262119431408</c:v>
                </c:pt>
                <c:pt idx="24">
                  <c:v>0.919628425062751</c:v>
                </c:pt>
                <c:pt idx="25">
                  <c:v>0.93586150586476746</c:v>
                </c:pt>
                <c:pt idx="26">
                  <c:v>0.95602749200672266</c:v>
                </c:pt>
                <c:pt idx="27">
                  <c:v>0.97856402842656243</c:v>
                </c:pt>
                <c:pt idx="28">
                  <c:v>1.0014868930482634</c:v>
                </c:pt>
                <c:pt idx="29">
                  <c:v>1.0250813848811986</c:v>
                </c:pt>
                <c:pt idx="30">
                  <c:v>1.0466399265797541</c:v>
                </c:pt>
                <c:pt idx="31">
                  <c:v>1.0664308367285305</c:v>
                </c:pt>
                <c:pt idx="32">
                  <c:v>1.0826404719931961</c:v>
                </c:pt>
                <c:pt idx="33">
                  <c:v>1.0934717189302172</c:v>
                </c:pt>
                <c:pt idx="34">
                  <c:v>1.1006501551412728</c:v>
                </c:pt>
                <c:pt idx="35">
                  <c:v>1.1024324799202414</c:v>
                </c:pt>
                <c:pt idx="36">
                  <c:v>1.0988408761618953</c:v>
                </c:pt>
                <c:pt idx="37">
                  <c:v>1.0902874970517975</c:v>
                </c:pt>
                <c:pt idx="38">
                  <c:v>1.0766658868468606</c:v>
                </c:pt>
                <c:pt idx="39">
                  <c:v>1.0589112319814411</c:v>
                </c:pt>
                <c:pt idx="40">
                  <c:v>1.0386942422938363</c:v>
                </c:pt>
                <c:pt idx="41">
                  <c:v>1.0157632962164282</c:v>
                </c:pt>
                <c:pt idx="42">
                  <c:v>0.99274982614253571</c:v>
                </c:pt>
              </c:numCache>
            </c:numRef>
          </c:yVal>
          <c:smooth val="1"/>
        </c:ser>
        <c:axId val="81446400"/>
        <c:axId val="81447936"/>
      </c:scatterChart>
      <c:valAx>
        <c:axId val="81446400"/>
        <c:scaling>
          <c:orientation val="minMax"/>
          <c:max val="40920"/>
          <c:min val="39580"/>
        </c:scaling>
        <c:axPos val="b"/>
        <c:numFmt formatCode="[$-419]mmmm\ yyyy;@" sourceLinked="0"/>
        <c:tickLblPos val="nextTo"/>
        <c:txPr>
          <a:bodyPr/>
          <a:lstStyle/>
          <a:p>
            <a:pPr>
              <a:defRPr sz="1100" b="1">
                <a:latin typeface="Arial Narrow" pitchFamily="34" charset="0"/>
              </a:defRPr>
            </a:pPr>
            <a:endParaRPr lang="ru-RU"/>
          </a:p>
        </c:txPr>
        <c:crossAx val="81447936"/>
        <c:crosses val="autoZero"/>
        <c:crossBetween val="midCat"/>
        <c:majorUnit val="150"/>
      </c:valAx>
      <c:valAx>
        <c:axId val="81447936"/>
        <c:scaling>
          <c:orientation val="minMax"/>
          <c:min val="0.60000000000000064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1446400"/>
        <c:crosses val="autoZero"/>
        <c:crossBetween val="midCat"/>
      </c:valAx>
    </c:plotArea>
    <c:plotVisOnly val="1"/>
  </c:chart>
  <c:spPr>
    <a:ln>
      <a:solidFill>
        <a:schemeClr val="accent1">
          <a:lumMod val="75000"/>
        </a:schemeClr>
      </a:solidFill>
    </a:ln>
    <a:effectLst>
      <a:outerShdw blurRad="50800" dist="38100" dir="5400000" algn="t" rotWithShape="0">
        <a:prstClr val="black">
          <a:alpha val="40000"/>
        </a:prstClr>
      </a:outerShdw>
    </a:effectLst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1917734321756096"/>
          <c:y val="2.6294829082561161E-2"/>
          <c:w val="0.62391063745255615"/>
          <c:h val="0.62154491690505465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рынок квартир</c:v>
                </c:pt>
              </c:strCache>
            </c:strRef>
          </c:tx>
          <c:marker>
            <c:symbol val="none"/>
          </c:marker>
          <c:cat>
            <c:numRef>
              <c:f>Лист1!$A$2:$A$133</c:f>
              <c:numCache>
                <c:formatCode>dd/mm/yy;@</c:formatCode>
                <c:ptCount val="132"/>
                <c:pt idx="0">
                  <c:v>39462</c:v>
                </c:pt>
                <c:pt idx="1">
                  <c:v>39493</c:v>
                </c:pt>
                <c:pt idx="2">
                  <c:v>39522</c:v>
                </c:pt>
                <c:pt idx="3">
                  <c:v>39553</c:v>
                </c:pt>
                <c:pt idx="4">
                  <c:v>39583</c:v>
                </c:pt>
                <c:pt idx="5">
                  <c:v>39614</c:v>
                </c:pt>
                <c:pt idx="6">
                  <c:v>39644</c:v>
                </c:pt>
                <c:pt idx="7">
                  <c:v>39675</c:v>
                </c:pt>
                <c:pt idx="8">
                  <c:v>39706</c:v>
                </c:pt>
                <c:pt idx="9">
                  <c:v>39736</c:v>
                </c:pt>
                <c:pt idx="10">
                  <c:v>39767</c:v>
                </c:pt>
                <c:pt idx="11">
                  <c:v>39797</c:v>
                </c:pt>
                <c:pt idx="12">
                  <c:v>39828</c:v>
                </c:pt>
                <c:pt idx="13">
                  <c:v>39859</c:v>
                </c:pt>
                <c:pt idx="14">
                  <c:v>39887</c:v>
                </c:pt>
                <c:pt idx="15">
                  <c:v>39918</c:v>
                </c:pt>
                <c:pt idx="16">
                  <c:v>39948</c:v>
                </c:pt>
                <c:pt idx="17">
                  <c:v>39979</c:v>
                </c:pt>
                <c:pt idx="18">
                  <c:v>40009</c:v>
                </c:pt>
                <c:pt idx="19">
                  <c:v>40040</c:v>
                </c:pt>
                <c:pt idx="20">
                  <c:v>40071</c:v>
                </c:pt>
                <c:pt idx="21">
                  <c:v>40101</c:v>
                </c:pt>
                <c:pt idx="22">
                  <c:v>40132</c:v>
                </c:pt>
                <c:pt idx="23">
                  <c:v>40162</c:v>
                </c:pt>
                <c:pt idx="24">
                  <c:v>40193</c:v>
                </c:pt>
                <c:pt idx="25">
                  <c:v>40224</c:v>
                </c:pt>
                <c:pt idx="26">
                  <c:v>40252</c:v>
                </c:pt>
                <c:pt idx="27">
                  <c:v>40283</c:v>
                </c:pt>
                <c:pt idx="28">
                  <c:v>40313</c:v>
                </c:pt>
                <c:pt idx="29">
                  <c:v>40344</c:v>
                </c:pt>
                <c:pt idx="30">
                  <c:v>40374</c:v>
                </c:pt>
                <c:pt idx="31">
                  <c:v>40405</c:v>
                </c:pt>
                <c:pt idx="32">
                  <c:v>40436</c:v>
                </c:pt>
                <c:pt idx="33">
                  <c:v>40466</c:v>
                </c:pt>
                <c:pt idx="34">
                  <c:v>40497</c:v>
                </c:pt>
                <c:pt idx="35">
                  <c:v>40527</c:v>
                </c:pt>
              </c:numCache>
            </c:numRef>
          </c:cat>
          <c:val>
            <c:numRef>
              <c:f>Лист1!$B$2:$B$133</c:f>
              <c:numCache>
                <c:formatCode>dd/mm/yy;@</c:formatCode>
                <c:ptCount val="132"/>
                <c:pt idx="0">
                  <c:v>0.92728629728464307</c:v>
                </c:pt>
                <c:pt idx="1">
                  <c:v>0.94590508840998477</c:v>
                </c:pt>
                <c:pt idx="2">
                  <c:v>0.96598473756499659</c:v>
                </c:pt>
                <c:pt idx="3">
                  <c:v>0.98919904784245249</c:v>
                </c:pt>
                <c:pt idx="4">
                  <c:v>1.0122320748531641</c:v>
                </c:pt>
                <c:pt idx="5">
                  <c:v>1.0353704886925659</c:v>
                </c:pt>
                <c:pt idx="6">
                  <c:v>1.0559590490796436</c:v>
                </c:pt>
                <c:pt idx="7">
                  <c:v>1.0742540021677389</c:v>
                </c:pt>
                <c:pt idx="8">
                  <c:v>1.0885459348800381</c:v>
                </c:pt>
                <c:pt idx="9">
                  <c:v>1.097837818208679</c:v>
                </c:pt>
                <c:pt idx="10">
                  <c:v>1.1022452993537342</c:v>
                </c:pt>
                <c:pt idx="11">
                  <c:v>1.1012625994162402</c:v>
                </c:pt>
                <c:pt idx="12">
                  <c:v>1.09487748766835</c:v>
                </c:pt>
                <c:pt idx="13">
                  <c:v>1.0833775470189237</c:v>
                </c:pt>
                <c:pt idx="14">
                  <c:v>1.0691048152593994</c:v>
                </c:pt>
                <c:pt idx="15">
                  <c:v>1.0497854354293135</c:v>
                </c:pt>
                <c:pt idx="16">
                  <c:v>1.0285219489820998</c:v>
                </c:pt>
                <c:pt idx="17">
                  <c:v>1.0050497096041691</c:v>
                </c:pt>
                <c:pt idx="18">
                  <c:v>0.98206226560507859</c:v>
                </c:pt>
                <c:pt idx="19">
                  <c:v>0.95927351421755969</c:v>
                </c:pt>
                <c:pt idx="20">
                  <c:v>0.9386803206136386</c:v>
                </c:pt>
                <c:pt idx="21">
                  <c:v>0.9218888249025301</c:v>
                </c:pt>
                <c:pt idx="22">
                  <c:v>0.90869003936951787</c:v>
                </c:pt>
                <c:pt idx="23">
                  <c:v>0.90059858585730823</c:v>
                </c:pt>
                <c:pt idx="24">
                  <c:v>0.89751375776975428</c:v>
                </c:pt>
                <c:pt idx="25">
                  <c:v>0.89995394522227556</c:v>
                </c:pt>
                <c:pt idx="26">
                  <c:v>0.9068033599305706</c:v>
                </c:pt>
                <c:pt idx="27">
                  <c:v>0.91915321481537182</c:v>
                </c:pt>
                <c:pt idx="28">
                  <c:v>0.93526317016663185</c:v>
                </c:pt>
                <c:pt idx="29">
                  <c:v>0.95533373121697651</c:v>
                </c:pt>
                <c:pt idx="30">
                  <c:v>0.97706170801855563</c:v>
                </c:pt>
                <c:pt idx="31">
                  <c:v>1.0007175279529241</c:v>
                </c:pt>
                <c:pt idx="32">
                  <c:v>1.0243346660798214</c:v>
                </c:pt>
                <c:pt idx="33">
                  <c:v>1.0459534813368621</c:v>
                </c:pt>
                <c:pt idx="34">
                  <c:v>1.0658430424760812</c:v>
                </c:pt>
                <c:pt idx="35">
                  <c:v>1.0817209301287483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бизнес</c:v>
                </c:pt>
              </c:strCache>
            </c:strRef>
          </c:tx>
          <c:marker>
            <c:symbol val="none"/>
          </c:marker>
          <c:cat>
            <c:numRef>
              <c:f>Лист1!$A$2:$A$133</c:f>
              <c:numCache>
                <c:formatCode>dd/mm/yy;@</c:formatCode>
                <c:ptCount val="132"/>
                <c:pt idx="0">
                  <c:v>39462</c:v>
                </c:pt>
                <c:pt idx="1">
                  <c:v>39493</c:v>
                </c:pt>
                <c:pt idx="2">
                  <c:v>39522</c:v>
                </c:pt>
                <c:pt idx="3">
                  <c:v>39553</c:v>
                </c:pt>
                <c:pt idx="4">
                  <c:v>39583</c:v>
                </c:pt>
                <c:pt idx="5">
                  <c:v>39614</c:v>
                </c:pt>
                <c:pt idx="6">
                  <c:v>39644</c:v>
                </c:pt>
                <c:pt idx="7">
                  <c:v>39675</c:v>
                </c:pt>
                <c:pt idx="8">
                  <c:v>39706</c:v>
                </c:pt>
                <c:pt idx="9">
                  <c:v>39736</c:v>
                </c:pt>
                <c:pt idx="10">
                  <c:v>39767</c:v>
                </c:pt>
                <c:pt idx="11">
                  <c:v>39797</c:v>
                </c:pt>
                <c:pt idx="12">
                  <c:v>39828</c:v>
                </c:pt>
                <c:pt idx="13">
                  <c:v>39859</c:v>
                </c:pt>
                <c:pt idx="14">
                  <c:v>39887</c:v>
                </c:pt>
                <c:pt idx="15">
                  <c:v>39918</c:v>
                </c:pt>
                <c:pt idx="16">
                  <c:v>39948</c:v>
                </c:pt>
                <c:pt idx="17">
                  <c:v>39979</c:v>
                </c:pt>
                <c:pt idx="18">
                  <c:v>40009</c:v>
                </c:pt>
                <c:pt idx="19">
                  <c:v>40040</c:v>
                </c:pt>
                <c:pt idx="20">
                  <c:v>40071</c:v>
                </c:pt>
                <c:pt idx="21">
                  <c:v>40101</c:v>
                </c:pt>
                <c:pt idx="22">
                  <c:v>40132</c:v>
                </c:pt>
                <c:pt idx="23">
                  <c:v>40162</c:v>
                </c:pt>
                <c:pt idx="24">
                  <c:v>40193</c:v>
                </c:pt>
                <c:pt idx="25">
                  <c:v>40224</c:v>
                </c:pt>
                <c:pt idx="26">
                  <c:v>40252</c:v>
                </c:pt>
                <c:pt idx="27">
                  <c:v>40283</c:v>
                </c:pt>
                <c:pt idx="28">
                  <c:v>40313</c:v>
                </c:pt>
                <c:pt idx="29">
                  <c:v>40344</c:v>
                </c:pt>
                <c:pt idx="30">
                  <c:v>40374</c:v>
                </c:pt>
                <c:pt idx="31">
                  <c:v>40405</c:v>
                </c:pt>
                <c:pt idx="32">
                  <c:v>40436</c:v>
                </c:pt>
                <c:pt idx="33">
                  <c:v>40466</c:v>
                </c:pt>
                <c:pt idx="34">
                  <c:v>40497</c:v>
                </c:pt>
                <c:pt idx="35">
                  <c:v>40527</c:v>
                </c:pt>
              </c:numCache>
            </c:numRef>
          </c:cat>
          <c:val>
            <c:numRef>
              <c:f>Лист1!$C$2:$C$133</c:f>
              <c:numCache>
                <c:formatCode>General</c:formatCode>
                <c:ptCount val="132"/>
                <c:pt idx="0">
                  <c:v>0.98843423198034508</c:v>
                </c:pt>
                <c:pt idx="1">
                  <c:v>1.0122320748531641</c:v>
                </c:pt>
                <c:pt idx="2">
                  <c:v>1.0339222656130458</c:v>
                </c:pt>
                <c:pt idx="3">
                  <c:v>1.0553128591765419</c:v>
                </c:pt>
                <c:pt idx="4">
                  <c:v>1.0731849357277241</c:v>
                </c:pt>
                <c:pt idx="5">
                  <c:v>1.0877609319393504</c:v>
                </c:pt>
                <c:pt idx="6">
                  <c:v>1.0973681846571504</c:v>
                </c:pt>
                <c:pt idx="7">
                  <c:v>1.102126266182772</c:v>
                </c:pt>
                <c:pt idx="8">
                  <c:v>1.1013787384145959</c:v>
                </c:pt>
                <c:pt idx="9">
                  <c:v>1.0954489505074099</c:v>
                </c:pt>
                <c:pt idx="10">
                  <c:v>1.084263100052848</c:v>
                </c:pt>
                <c:pt idx="11">
                  <c:v>1.0691048152593994</c:v>
                </c:pt>
                <c:pt idx="12">
                  <c:v>1.0497854354293135</c:v>
                </c:pt>
                <c:pt idx="13">
                  <c:v>1.0277821314116391</c:v>
                </c:pt>
                <c:pt idx="14">
                  <c:v>1.0065860368266122</c:v>
                </c:pt>
                <c:pt idx="15">
                  <c:v>0.98282030076578997</c:v>
                </c:pt>
                <c:pt idx="16">
                  <c:v>0.9606901795385121</c:v>
                </c:pt>
                <c:pt idx="17">
                  <c:v>0.93992024065548518</c:v>
                </c:pt>
                <c:pt idx="18">
                  <c:v>0.92289393091386362</c:v>
                </c:pt>
                <c:pt idx="19">
                  <c:v>0.90939934009290058</c:v>
                </c:pt>
                <c:pt idx="20">
                  <c:v>0.90078901513079801</c:v>
                </c:pt>
                <c:pt idx="21">
                  <c:v>0.89754629100571359</c:v>
                </c:pt>
                <c:pt idx="22">
                  <c:v>0.8996308086266136</c:v>
                </c:pt>
                <c:pt idx="23">
                  <c:v>0.9068033599305706</c:v>
                </c:pt>
                <c:pt idx="24">
                  <c:v>0.91915321481537182</c:v>
                </c:pt>
                <c:pt idx="25">
                  <c:v>0.93586150586476746</c:v>
                </c:pt>
                <c:pt idx="26">
                  <c:v>0.95395379958543769</c:v>
                </c:pt>
                <c:pt idx="27">
                  <c:v>0.97631246556869899</c:v>
                </c:pt>
                <c:pt idx="28">
                  <c:v>0.99917871981846551</c:v>
                </c:pt>
                <c:pt idx="29">
                  <c:v>1.0228371567688641</c:v>
                </c:pt>
                <c:pt idx="30">
                  <c:v>1.0445728610755531</c:v>
                </c:pt>
                <c:pt idx="31">
                  <c:v>1.06465635629691</c:v>
                </c:pt>
                <c:pt idx="32">
                  <c:v>1.0812542385664266</c:v>
                </c:pt>
                <c:pt idx="33">
                  <c:v>1.0931534094131301</c:v>
                </c:pt>
                <c:pt idx="34">
                  <c:v>1.1005019664553266</c:v>
                </c:pt>
                <c:pt idx="35">
                  <c:v>1.1024566286970867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стройка</c:v>
                </c:pt>
              </c:strCache>
            </c:strRef>
          </c:tx>
          <c:marker>
            <c:symbol val="none"/>
          </c:marker>
          <c:cat>
            <c:numRef>
              <c:f>Лист1!$A$2:$A$133</c:f>
              <c:numCache>
                <c:formatCode>dd/mm/yy;@</c:formatCode>
                <c:ptCount val="132"/>
                <c:pt idx="0">
                  <c:v>39462</c:v>
                </c:pt>
                <c:pt idx="1">
                  <c:v>39493</c:v>
                </c:pt>
                <c:pt idx="2">
                  <c:v>39522</c:v>
                </c:pt>
                <c:pt idx="3">
                  <c:v>39553</c:v>
                </c:pt>
                <c:pt idx="4">
                  <c:v>39583</c:v>
                </c:pt>
                <c:pt idx="5">
                  <c:v>39614</c:v>
                </c:pt>
                <c:pt idx="6">
                  <c:v>39644</c:v>
                </c:pt>
                <c:pt idx="7">
                  <c:v>39675</c:v>
                </c:pt>
                <c:pt idx="8">
                  <c:v>39706</c:v>
                </c:pt>
                <c:pt idx="9">
                  <c:v>39736</c:v>
                </c:pt>
                <c:pt idx="10">
                  <c:v>39767</c:v>
                </c:pt>
                <c:pt idx="11">
                  <c:v>39797</c:v>
                </c:pt>
                <c:pt idx="12">
                  <c:v>39828</c:v>
                </c:pt>
                <c:pt idx="13">
                  <c:v>39859</c:v>
                </c:pt>
                <c:pt idx="14">
                  <c:v>39887</c:v>
                </c:pt>
                <c:pt idx="15">
                  <c:v>39918</c:v>
                </c:pt>
                <c:pt idx="16">
                  <c:v>39948</c:v>
                </c:pt>
                <c:pt idx="17">
                  <c:v>39979</c:v>
                </c:pt>
                <c:pt idx="18">
                  <c:v>40009</c:v>
                </c:pt>
                <c:pt idx="19">
                  <c:v>40040</c:v>
                </c:pt>
                <c:pt idx="20">
                  <c:v>40071</c:v>
                </c:pt>
                <c:pt idx="21">
                  <c:v>40101</c:v>
                </c:pt>
                <c:pt idx="22">
                  <c:v>40132</c:v>
                </c:pt>
                <c:pt idx="23">
                  <c:v>40162</c:v>
                </c:pt>
                <c:pt idx="24">
                  <c:v>40193</c:v>
                </c:pt>
                <c:pt idx="25">
                  <c:v>40224</c:v>
                </c:pt>
                <c:pt idx="26">
                  <c:v>40252</c:v>
                </c:pt>
                <c:pt idx="27">
                  <c:v>40283</c:v>
                </c:pt>
                <c:pt idx="28">
                  <c:v>40313</c:v>
                </c:pt>
                <c:pt idx="29">
                  <c:v>40344</c:v>
                </c:pt>
                <c:pt idx="30">
                  <c:v>40374</c:v>
                </c:pt>
                <c:pt idx="31">
                  <c:v>40405</c:v>
                </c:pt>
                <c:pt idx="32">
                  <c:v>40436</c:v>
                </c:pt>
                <c:pt idx="33">
                  <c:v>40466</c:v>
                </c:pt>
                <c:pt idx="34">
                  <c:v>40497</c:v>
                </c:pt>
                <c:pt idx="35">
                  <c:v>40527</c:v>
                </c:pt>
              </c:numCache>
            </c:numRef>
          </c:cat>
          <c:val>
            <c:numRef>
              <c:f>Лист1!$D$2:$D$133</c:f>
              <c:numCache>
                <c:formatCode>dd/mm/yy;@</c:formatCode>
                <c:ptCount val="132"/>
                <c:pt idx="0">
                  <c:v>0.90041314435862885</c:v>
                </c:pt>
                <c:pt idx="1">
                  <c:v>0.89750613774391375</c:v>
                </c:pt>
                <c:pt idx="2">
                  <c:v>0.89979009815874089</c:v>
                </c:pt>
                <c:pt idx="3">
                  <c:v>0.90745541239602434</c:v>
                </c:pt>
                <c:pt idx="4">
                  <c:v>0.91963003479088423</c:v>
                </c:pt>
                <c:pt idx="5">
                  <c:v>0.93646549124402845</c:v>
                </c:pt>
                <c:pt idx="6">
                  <c:v>0.95602983506136985</c:v>
                </c:pt>
                <c:pt idx="7">
                  <c:v>0.97856656495050365</c:v>
                </c:pt>
                <c:pt idx="8">
                  <c:v>1.0022587676050601</c:v>
                </c:pt>
                <c:pt idx="9">
                  <c:v>1.0250838998908729</c:v>
                </c:pt>
                <c:pt idx="10">
                  <c:v>1.0473260444362564</c:v>
                </c:pt>
                <c:pt idx="11">
                  <c:v>1.0664328120176838</c:v>
                </c:pt>
                <c:pt idx="12">
                  <c:v>1.0826420063282689</c:v>
                </c:pt>
                <c:pt idx="13">
                  <c:v>1.0943959844138094</c:v>
                </c:pt>
                <c:pt idx="14">
                  <c:v>1.1006506451344298</c:v>
                </c:pt>
                <c:pt idx="15">
                  <c:v>1.1024024483168646</c:v>
                </c:pt>
                <c:pt idx="16">
                  <c:v>1.0988401896268913</c:v>
                </c:pt>
                <c:pt idx="17">
                  <c:v>1.0899195330318081</c:v>
                </c:pt>
                <c:pt idx="18">
                  <c:v>1.076664165241062</c:v>
                </c:pt>
                <c:pt idx="19">
                  <c:v>1.0589091093478697</c:v>
                </c:pt>
                <c:pt idx="20">
                  <c:v>1.037978273588855</c:v>
                </c:pt>
                <c:pt idx="21">
                  <c:v>1.0157607331922736</c:v>
                </c:pt>
                <c:pt idx="22">
                  <c:v>0.99197996764594343</c:v>
                </c:pt>
                <c:pt idx="23">
                  <c:v>0.96936493006784241</c:v>
                </c:pt>
                <c:pt idx="24">
                  <c:v>0.94763415267790063</c:v>
                </c:pt>
                <c:pt idx="25">
                  <c:v>0.9287264090330426</c:v>
                </c:pt>
                <c:pt idx="26">
                  <c:v>0.91492671994164587</c:v>
                </c:pt>
                <c:pt idx="27">
                  <c:v>0.90403659112650858</c:v>
                </c:pt>
                <c:pt idx="28">
                  <c:v>0.89841956827754366</c:v>
                </c:pt>
                <c:pt idx="29">
                  <c:v>0.89800574167446723</c:v>
                </c:pt>
                <c:pt idx="30">
                  <c:v>0.90284259983887694</c:v>
                </c:pt>
                <c:pt idx="31">
                  <c:v>0.91299034252616063</c:v>
                </c:pt>
                <c:pt idx="32">
                  <c:v>0.92782876075406229</c:v>
                </c:pt>
                <c:pt idx="33">
                  <c:v>0.94590288523072252</c:v>
                </c:pt>
                <c:pt idx="34">
                  <c:v>0.96743766732647263</c:v>
                </c:pt>
                <c:pt idx="35">
                  <c:v>0.98996189093892428</c:v>
                </c:pt>
              </c:numCache>
            </c:numRef>
          </c:val>
        </c:ser>
        <c:marker val="1"/>
        <c:axId val="90484096"/>
        <c:axId val="82342656"/>
      </c:lineChart>
      <c:dateAx>
        <c:axId val="90484096"/>
        <c:scaling>
          <c:orientation val="minMax"/>
        </c:scaling>
        <c:axPos val="b"/>
        <c:numFmt formatCode="[$-419]mmmm\ yyyy;@" sourceLinked="0"/>
        <c:tickLblPos val="nextTo"/>
        <c:txPr>
          <a:bodyPr/>
          <a:lstStyle/>
          <a:p>
            <a:pPr>
              <a:defRPr sz="800">
                <a:latin typeface="Arial Narrow" pitchFamily="34" charset="0"/>
              </a:defRPr>
            </a:pPr>
            <a:endParaRPr lang="ru-RU"/>
          </a:p>
        </c:txPr>
        <c:crossAx val="82342656"/>
        <c:crosses val="autoZero"/>
        <c:auto val="1"/>
        <c:lblOffset val="100"/>
        <c:majorUnit val="4"/>
        <c:majorTimeUnit val="months"/>
      </c:dateAx>
      <c:valAx>
        <c:axId val="82342656"/>
        <c:scaling>
          <c:orientation val="minMax"/>
          <c:min val="0.8"/>
        </c:scaling>
        <c:delete val="1"/>
        <c:axPos val="l"/>
        <c:majorGridlines/>
        <c:numFmt formatCode="dd/mm/yy;@" sourceLinked="1"/>
        <c:tickLblPos val="nextTo"/>
        <c:crossAx val="9048409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legend>
      <c:legendPos val="r"/>
      <c:layout>
        <c:manualLayout>
          <c:xMode val="edge"/>
          <c:yMode val="edge"/>
          <c:x val="0.73923538875632644"/>
          <c:y val="8.7068319732779245E-2"/>
          <c:w val="0.2570657666959914"/>
          <c:h val="0.42765532050411575"/>
        </c:manualLayout>
      </c:layout>
      <c:txPr>
        <a:bodyPr/>
        <a:lstStyle/>
        <a:p>
          <a:pPr>
            <a:defRPr sz="1400" b="1" i="0" baseline="0"/>
          </a:pPr>
          <a:endParaRPr lang="ru-RU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plotArea>
      <c:layout>
        <c:manualLayout>
          <c:layoutTarget val="inner"/>
          <c:xMode val="edge"/>
          <c:yMode val="edge"/>
          <c:x val="0.1185740246993279"/>
          <c:y val="0.17177092446777489"/>
          <c:w val="0.80166203355274768"/>
          <c:h val="0.57193470577687289"/>
        </c:manualLayout>
      </c:layout>
      <c:lineChart>
        <c:grouping val="standard"/>
        <c:ser>
          <c:idx val="0"/>
          <c:order val="0"/>
          <c:tx>
            <c:strRef>
              <c:f>Пдм!$N$58</c:f>
              <c:strCache>
                <c:ptCount val="1"/>
                <c:pt idx="0">
                  <c:v>Подмосковье</c:v>
                </c:pt>
              </c:strCache>
            </c:strRef>
          </c:tx>
          <c:cat>
            <c:numRef>
              <c:f>Пдм!$A$59:$A$90</c:f>
              <c:numCache>
                <c:formatCode>dd/mm/yy;@</c:formatCode>
                <c:ptCount val="32"/>
                <c:pt idx="0">
                  <c:v>39736</c:v>
                </c:pt>
                <c:pt idx="1">
                  <c:v>39767</c:v>
                </c:pt>
                <c:pt idx="2">
                  <c:v>39797</c:v>
                </c:pt>
                <c:pt idx="3">
                  <c:v>39828</c:v>
                </c:pt>
                <c:pt idx="4">
                  <c:v>39859</c:v>
                </c:pt>
                <c:pt idx="5">
                  <c:v>39887</c:v>
                </c:pt>
                <c:pt idx="6">
                  <c:v>39918</c:v>
                </c:pt>
                <c:pt idx="7">
                  <c:v>39948</c:v>
                </c:pt>
                <c:pt idx="8">
                  <c:v>39979</c:v>
                </c:pt>
                <c:pt idx="9">
                  <c:v>40009</c:v>
                </c:pt>
                <c:pt idx="10">
                  <c:v>40040</c:v>
                </c:pt>
                <c:pt idx="11">
                  <c:v>40071</c:v>
                </c:pt>
                <c:pt idx="12">
                  <c:v>40101</c:v>
                </c:pt>
                <c:pt idx="13">
                  <c:v>40132</c:v>
                </c:pt>
                <c:pt idx="14">
                  <c:v>40162</c:v>
                </c:pt>
                <c:pt idx="15">
                  <c:v>40193</c:v>
                </c:pt>
                <c:pt idx="16">
                  <c:v>40224</c:v>
                </c:pt>
                <c:pt idx="17">
                  <c:v>40252</c:v>
                </c:pt>
                <c:pt idx="18">
                  <c:v>40283</c:v>
                </c:pt>
                <c:pt idx="19">
                  <c:v>40313</c:v>
                </c:pt>
                <c:pt idx="20">
                  <c:v>40344</c:v>
                </c:pt>
                <c:pt idx="21">
                  <c:v>40374</c:v>
                </c:pt>
                <c:pt idx="22">
                  <c:v>40405</c:v>
                </c:pt>
                <c:pt idx="23">
                  <c:v>40436</c:v>
                </c:pt>
                <c:pt idx="24">
                  <c:v>40466</c:v>
                </c:pt>
                <c:pt idx="25">
                  <c:v>40497</c:v>
                </c:pt>
                <c:pt idx="26">
                  <c:v>40527</c:v>
                </c:pt>
                <c:pt idx="27">
                  <c:v>40558</c:v>
                </c:pt>
                <c:pt idx="28">
                  <c:v>40589</c:v>
                </c:pt>
                <c:pt idx="29">
                  <c:v>40617</c:v>
                </c:pt>
                <c:pt idx="30">
                  <c:v>40648</c:v>
                </c:pt>
                <c:pt idx="31">
                  <c:v>40678</c:v>
                </c:pt>
              </c:numCache>
            </c:numRef>
          </c:cat>
          <c:val>
            <c:numRef>
              <c:f>Пдм!$N$59:$N$90</c:f>
              <c:numCache>
                <c:formatCode>General</c:formatCode>
                <c:ptCount val="32"/>
                <c:pt idx="0">
                  <c:v>1.0073346372688401</c:v>
                </c:pt>
                <c:pt idx="1">
                  <c:v>0.99133775681077452</c:v>
                </c:pt>
                <c:pt idx="2">
                  <c:v>0.94641230170876578</c:v>
                </c:pt>
                <c:pt idx="3">
                  <c:v>0.90035246772421573</c:v>
                </c:pt>
                <c:pt idx="4">
                  <c:v>0.88637124799683098</c:v>
                </c:pt>
                <c:pt idx="5">
                  <c:v>0.90627261105209167</c:v>
                </c:pt>
                <c:pt idx="6">
                  <c:v>0.86760299777625727</c:v>
                </c:pt>
                <c:pt idx="7">
                  <c:v>0.85693310315645432</c:v>
                </c:pt>
                <c:pt idx="8">
                  <c:v>0.82447724039829362</c:v>
                </c:pt>
                <c:pt idx="9">
                  <c:v>0.81746178223526456</c:v>
                </c:pt>
                <c:pt idx="10">
                  <c:v>0.80360359535084724</c:v>
                </c:pt>
                <c:pt idx="11">
                  <c:v>0.79395094936708854</c:v>
                </c:pt>
                <c:pt idx="12">
                  <c:v>0.79482872566937712</c:v>
                </c:pt>
                <c:pt idx="13">
                  <c:v>0.79071159767362365</c:v>
                </c:pt>
                <c:pt idx="14">
                  <c:v>0.78616507913643152</c:v>
                </c:pt>
                <c:pt idx="15">
                  <c:v>0.78266516016349463</c:v>
                </c:pt>
                <c:pt idx="16">
                  <c:v>0.78085330500387162</c:v>
                </c:pt>
                <c:pt idx="17">
                  <c:v>0.77870383708159407</c:v>
                </c:pt>
                <c:pt idx="18">
                  <c:v>0.77617174136161482</c:v>
                </c:pt>
                <c:pt idx="19">
                  <c:v>0.77474251399968153</c:v>
                </c:pt>
                <c:pt idx="20">
                  <c:v>0.77578911356393598</c:v>
                </c:pt>
                <c:pt idx="21">
                  <c:v>0.77641932405423419</c:v>
                </c:pt>
                <c:pt idx="22">
                  <c:v>0.7796604065758036</c:v>
                </c:pt>
                <c:pt idx="23">
                  <c:v>0.78867466733889824</c:v>
                </c:pt>
                <c:pt idx="24">
                  <c:v>0.79332246970488141</c:v>
                </c:pt>
                <c:pt idx="25">
                  <c:v>0.7950217872769505</c:v>
                </c:pt>
                <c:pt idx="26">
                  <c:v>0.79326620091110356</c:v>
                </c:pt>
                <c:pt idx="27">
                  <c:v>0.78986756576695816</c:v>
                </c:pt>
                <c:pt idx="28">
                  <c:v>0.80184156508273752</c:v>
                </c:pt>
                <c:pt idx="29">
                  <c:v>0.79840916866233258</c:v>
                </c:pt>
                <c:pt idx="30">
                  <c:v>0.79872427390748868</c:v>
                </c:pt>
                <c:pt idx="31">
                  <c:v>0.7973288078218127</c:v>
                </c:pt>
              </c:numCache>
            </c:numRef>
          </c:val>
        </c:ser>
        <c:ser>
          <c:idx val="1"/>
          <c:order val="1"/>
          <c:tx>
            <c:strRef>
              <c:f>Пдм!$O$58</c:f>
              <c:strCache>
                <c:ptCount val="1"/>
                <c:pt idx="0">
                  <c:v>Москва</c:v>
                </c:pt>
              </c:strCache>
            </c:strRef>
          </c:tx>
          <c:cat>
            <c:numRef>
              <c:f>Пдм!$A$59:$A$90</c:f>
              <c:numCache>
                <c:formatCode>dd/mm/yy;@</c:formatCode>
                <c:ptCount val="32"/>
                <c:pt idx="0">
                  <c:v>39736</c:v>
                </c:pt>
                <c:pt idx="1">
                  <c:v>39767</c:v>
                </c:pt>
                <c:pt idx="2">
                  <c:v>39797</c:v>
                </c:pt>
                <c:pt idx="3">
                  <c:v>39828</c:v>
                </c:pt>
                <c:pt idx="4">
                  <c:v>39859</c:v>
                </c:pt>
                <c:pt idx="5">
                  <c:v>39887</c:v>
                </c:pt>
                <c:pt idx="6">
                  <c:v>39918</c:v>
                </c:pt>
                <c:pt idx="7">
                  <c:v>39948</c:v>
                </c:pt>
                <c:pt idx="8">
                  <c:v>39979</c:v>
                </c:pt>
                <c:pt idx="9">
                  <c:v>40009</c:v>
                </c:pt>
                <c:pt idx="10">
                  <c:v>40040</c:v>
                </c:pt>
                <c:pt idx="11">
                  <c:v>40071</c:v>
                </c:pt>
                <c:pt idx="12">
                  <c:v>40101</c:v>
                </c:pt>
                <c:pt idx="13">
                  <c:v>40132</c:v>
                </c:pt>
                <c:pt idx="14">
                  <c:v>40162</c:v>
                </c:pt>
                <c:pt idx="15">
                  <c:v>40193</c:v>
                </c:pt>
                <c:pt idx="16">
                  <c:v>40224</c:v>
                </c:pt>
                <c:pt idx="17">
                  <c:v>40252</c:v>
                </c:pt>
                <c:pt idx="18">
                  <c:v>40283</c:v>
                </c:pt>
                <c:pt idx="19">
                  <c:v>40313</c:v>
                </c:pt>
                <c:pt idx="20">
                  <c:v>40344</c:v>
                </c:pt>
                <c:pt idx="21">
                  <c:v>40374</c:v>
                </c:pt>
                <c:pt idx="22">
                  <c:v>40405</c:v>
                </c:pt>
                <c:pt idx="23">
                  <c:v>40436</c:v>
                </c:pt>
                <c:pt idx="24">
                  <c:v>40466</c:v>
                </c:pt>
                <c:pt idx="25">
                  <c:v>40497</c:v>
                </c:pt>
                <c:pt idx="26">
                  <c:v>40527</c:v>
                </c:pt>
                <c:pt idx="27">
                  <c:v>40558</c:v>
                </c:pt>
                <c:pt idx="28">
                  <c:v>40589</c:v>
                </c:pt>
                <c:pt idx="29">
                  <c:v>40617</c:v>
                </c:pt>
                <c:pt idx="30">
                  <c:v>40648</c:v>
                </c:pt>
                <c:pt idx="31">
                  <c:v>40678</c:v>
                </c:pt>
              </c:numCache>
            </c:numRef>
          </c:cat>
          <c:val>
            <c:numRef>
              <c:f>Пдм!$O$59:$O$90</c:f>
              <c:numCache>
                <c:formatCode>General</c:formatCode>
                <c:ptCount val="32"/>
                <c:pt idx="0">
                  <c:v>0.99698477056962032</c:v>
                </c:pt>
                <c:pt idx="1">
                  <c:v>0.98575487536920003</c:v>
                </c:pt>
                <c:pt idx="2">
                  <c:v>0.9319464736747004</c:v>
                </c:pt>
                <c:pt idx="3">
                  <c:v>0.94127599177146049</c:v>
                </c:pt>
                <c:pt idx="4">
                  <c:v>0.96793947815493164</c:v>
                </c:pt>
                <c:pt idx="5">
                  <c:v>0.93219954264038496</c:v>
                </c:pt>
                <c:pt idx="6">
                  <c:v>0.88533239953556597</c:v>
                </c:pt>
                <c:pt idx="7">
                  <c:v>0.8491841110760695</c:v>
                </c:pt>
                <c:pt idx="8">
                  <c:v>0.81080624933921519</c:v>
                </c:pt>
                <c:pt idx="9">
                  <c:v>0.80941872683723548</c:v>
                </c:pt>
                <c:pt idx="10">
                  <c:v>0.79761159830865025</c:v>
                </c:pt>
                <c:pt idx="11">
                  <c:v>0.77132591601929257</c:v>
                </c:pt>
                <c:pt idx="12">
                  <c:v>0.7503212119685827</c:v>
                </c:pt>
                <c:pt idx="13">
                  <c:v>0.74517544311920858</c:v>
                </c:pt>
                <c:pt idx="14">
                  <c:v>0.77575986234243466</c:v>
                </c:pt>
                <c:pt idx="15">
                  <c:v>0.76116628123316532</c:v>
                </c:pt>
                <c:pt idx="16">
                  <c:v>0.78535906747890161</c:v>
                </c:pt>
                <c:pt idx="17">
                  <c:v>0.77811966435718738</c:v>
                </c:pt>
                <c:pt idx="18">
                  <c:v>0.79042614342790385</c:v>
                </c:pt>
                <c:pt idx="19">
                  <c:v>0.81690629325459496</c:v>
                </c:pt>
                <c:pt idx="20">
                  <c:v>0.84545924986852772</c:v>
                </c:pt>
                <c:pt idx="21">
                  <c:v>0.8357712369577267</c:v>
                </c:pt>
                <c:pt idx="22">
                  <c:v>0.84544617534023758</c:v>
                </c:pt>
                <c:pt idx="23">
                  <c:v>0.85607309179743729</c:v>
                </c:pt>
                <c:pt idx="24">
                  <c:v>0.85543974443557913</c:v>
                </c:pt>
                <c:pt idx="25">
                  <c:v>0.8623311043400107</c:v>
                </c:pt>
                <c:pt idx="26">
                  <c:v>0.85973852180611987</c:v>
                </c:pt>
                <c:pt idx="27">
                  <c:v>0.85216797074376238</c:v>
                </c:pt>
                <c:pt idx="28">
                  <c:v>0.85059459486618105</c:v>
                </c:pt>
                <c:pt idx="29">
                  <c:v>0.85224855898415264</c:v>
                </c:pt>
                <c:pt idx="30">
                  <c:v>0.85990259614567399</c:v>
                </c:pt>
                <c:pt idx="31">
                  <c:v>0.8631677082564525</c:v>
                </c:pt>
              </c:numCache>
            </c:numRef>
          </c:val>
        </c:ser>
        <c:marker val="1"/>
        <c:axId val="82475264"/>
        <c:axId val="81874944"/>
      </c:lineChart>
      <c:dateAx>
        <c:axId val="82475264"/>
        <c:scaling>
          <c:orientation val="minMax"/>
        </c:scaling>
        <c:axPos val="b"/>
        <c:numFmt formatCode="[$-419]mmmm\ yyyy;@" sourceLinked="0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81874944"/>
        <c:crosses val="autoZero"/>
        <c:auto val="1"/>
        <c:lblOffset val="100"/>
      </c:dateAx>
      <c:valAx>
        <c:axId val="81874944"/>
        <c:scaling>
          <c:orientation val="minMax"/>
          <c:max val="1.1000000000000001"/>
          <c:min val="0.60000000000000064"/>
        </c:scaling>
        <c:axPos val="l"/>
        <c:majorGridlines/>
        <c:numFmt formatCode="General" sourceLinked="1"/>
        <c:tickLblPos val="nextTo"/>
        <c:crossAx val="82475264"/>
        <c:crosses val="autoZero"/>
        <c:crossBetween val="between"/>
        <c:majorUnit val="0.1"/>
      </c:valAx>
    </c:plotArea>
    <c:legend>
      <c:legendPos val="r"/>
      <c:layout>
        <c:manualLayout>
          <c:xMode val="edge"/>
          <c:yMode val="edge"/>
          <c:x val="0.71190266841644789"/>
          <c:y val="8.8754009915428551E-3"/>
          <c:w val="0.24365288713910771"/>
          <c:h val="0.16743438320210124"/>
        </c:manualLayout>
      </c:layout>
    </c:legend>
    <c:plotVisOnly val="1"/>
  </c:chart>
  <c:spPr>
    <a:solidFill>
      <a:srgbClr val="4F81BD">
        <a:alpha val="22000"/>
      </a:srgbClr>
    </a:solidFill>
    <a:ln>
      <a:solidFill>
        <a:srgbClr val="002060"/>
      </a:solidFill>
    </a:ln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FF0786-8ED2-4FB4-84EF-61F98DB2BBE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220093-6986-4BCA-9A59-0CB7004DE27D}">
      <dgm:prSet phldrT="[Текст]" custT="1"/>
      <dgm:spPr/>
      <dgm:t>
        <a:bodyPr/>
        <a:lstStyle/>
        <a:p>
          <a:r>
            <a:rPr lang="ru-RU" sz="1800" b="1" smtClean="0"/>
            <a:t>Рынок квартир с периодичностью в 2 года и 2-3 мес. приходит в сходное состояние</a:t>
          </a:r>
        </a:p>
      </dgm:t>
    </dgm:pt>
    <dgm:pt modelId="{0BEF31A0-07E1-4A4F-BC83-56BDB721053B}" type="parTrans" cxnId="{138B90B7-1D91-40C8-A704-2A006B57580B}">
      <dgm:prSet/>
      <dgm:spPr/>
      <dgm:t>
        <a:bodyPr/>
        <a:lstStyle/>
        <a:p>
          <a:endParaRPr lang="ru-RU"/>
        </a:p>
      </dgm:t>
    </dgm:pt>
    <dgm:pt modelId="{D1650C79-094E-415C-8329-6EA9A095CA3B}" type="sibTrans" cxnId="{138B90B7-1D91-40C8-A704-2A006B57580B}">
      <dgm:prSet/>
      <dgm:spPr/>
      <dgm:t>
        <a:bodyPr/>
        <a:lstStyle/>
        <a:p>
          <a:endParaRPr lang="ru-RU"/>
        </a:p>
      </dgm:t>
    </dgm:pt>
    <dgm:pt modelId="{C672B387-5EDF-4A20-B560-01B090CEA740}">
      <dgm:prSet phldrT="[Текст]" custT="1"/>
      <dgm:spPr/>
      <dgm:t>
        <a:bodyPr/>
        <a:lstStyle/>
        <a:p>
          <a:r>
            <a:rPr lang="ru-RU" sz="1600" b="1" smtClean="0"/>
            <a:t>Циклы рынка рассматриваются с т.з. двух состояний: полуциклу переоценке квартир (следствие - стагнация/кризис) и полуциклу недооценки квартир (следствие –</a:t>
          </a:r>
          <a:r>
            <a:rPr lang="en-US" sz="1600" b="1" smtClean="0"/>
            <a:t> </a:t>
          </a:r>
          <a:r>
            <a:rPr lang="ru-RU" sz="1600" b="1" smtClean="0"/>
            <a:t>рост, ажиотажный рост цен)</a:t>
          </a:r>
        </a:p>
      </dgm:t>
    </dgm:pt>
    <dgm:pt modelId="{B7685B73-4112-45C2-AD6A-3AEE9387F5A4}" type="parTrans" cxnId="{B82DB019-1DAC-4599-ABBA-9D0B5D5DBFBF}">
      <dgm:prSet/>
      <dgm:spPr/>
      <dgm:t>
        <a:bodyPr/>
        <a:lstStyle/>
        <a:p>
          <a:endParaRPr lang="ru-RU"/>
        </a:p>
      </dgm:t>
    </dgm:pt>
    <dgm:pt modelId="{E38500C5-E798-4929-85B4-78AE7E64538E}" type="sibTrans" cxnId="{B82DB019-1DAC-4599-ABBA-9D0B5D5DBFBF}">
      <dgm:prSet/>
      <dgm:spPr/>
      <dgm:t>
        <a:bodyPr/>
        <a:lstStyle/>
        <a:p>
          <a:endParaRPr lang="ru-RU"/>
        </a:p>
      </dgm:t>
    </dgm:pt>
    <dgm:pt modelId="{DC886107-05B5-40D4-A0C4-2A11E0C70AAD}">
      <dgm:prSet phldrT="[Текст]" custT="1"/>
      <dgm:spPr/>
      <dgm:t>
        <a:bodyPr/>
        <a:lstStyle/>
        <a:p>
          <a:r>
            <a:rPr lang="ru-RU" sz="1600" b="1" smtClean="0"/>
            <a:t>Полуциклы разделены т.н. точками равновесия – точками, где цены квартир примерно соответствуют текущему давлению денег покупателей</a:t>
          </a:r>
        </a:p>
      </dgm:t>
    </dgm:pt>
    <dgm:pt modelId="{171AA607-0D4D-4F91-815E-47071A5D6A48}" type="parTrans" cxnId="{FDB5E4B9-A143-4FF2-822B-210A76BFAF78}">
      <dgm:prSet/>
      <dgm:spPr/>
      <dgm:t>
        <a:bodyPr/>
        <a:lstStyle/>
        <a:p>
          <a:endParaRPr lang="ru-RU"/>
        </a:p>
      </dgm:t>
    </dgm:pt>
    <dgm:pt modelId="{07168AD1-E389-49F5-BE64-484A5C592121}" type="sibTrans" cxnId="{FDB5E4B9-A143-4FF2-822B-210A76BFAF78}">
      <dgm:prSet/>
      <dgm:spPr/>
      <dgm:t>
        <a:bodyPr/>
        <a:lstStyle/>
        <a:p>
          <a:endParaRPr lang="ru-RU"/>
        </a:p>
      </dgm:t>
    </dgm:pt>
    <dgm:pt modelId="{A98B193D-C438-4906-BE03-64B54BD03E36}">
      <dgm:prSet phldrT="[Текст]" custT="1"/>
      <dgm:spPr/>
      <dgm:t>
        <a:bodyPr/>
        <a:lstStyle/>
        <a:p>
          <a:r>
            <a:rPr lang="ru-RU" sz="1600" b="1" smtClean="0"/>
            <a:t>С периодом 2 года и 2-3 месяца циклируют показатели объёма предложения, приросты цен, нормированный рост цен, однако объём сделок не подвержен коротким циклам</a:t>
          </a:r>
          <a:endParaRPr lang="ru-RU" sz="1600"/>
        </a:p>
      </dgm:t>
    </dgm:pt>
    <dgm:pt modelId="{28E4CD44-AFA6-4370-8577-8FC88E09D469}" type="parTrans" cxnId="{D709B1E3-FE16-4235-92C1-025F1302CA89}">
      <dgm:prSet/>
      <dgm:spPr/>
      <dgm:t>
        <a:bodyPr/>
        <a:lstStyle/>
        <a:p>
          <a:endParaRPr lang="ru-RU"/>
        </a:p>
      </dgm:t>
    </dgm:pt>
    <dgm:pt modelId="{07F6B9A7-E1C3-408F-BB4E-60BCBA00E497}" type="sibTrans" cxnId="{D709B1E3-FE16-4235-92C1-025F1302CA89}">
      <dgm:prSet/>
      <dgm:spPr/>
      <dgm:t>
        <a:bodyPr/>
        <a:lstStyle/>
        <a:p>
          <a:endParaRPr lang="ru-RU"/>
        </a:p>
      </dgm:t>
    </dgm:pt>
    <dgm:pt modelId="{7D56213C-4B73-46F1-9A52-4D3C3184140F}">
      <dgm:prSet/>
      <dgm:spPr/>
      <dgm:t>
        <a:bodyPr/>
        <a:lstStyle/>
        <a:p>
          <a:endParaRPr lang="ru-RU"/>
        </a:p>
      </dgm:t>
    </dgm:pt>
    <dgm:pt modelId="{F04A52FD-DB0E-4371-B832-DFF1C7FC3BD0}" type="parTrans" cxnId="{59333E7B-D345-42C2-837C-5C9856A0901D}">
      <dgm:prSet/>
      <dgm:spPr/>
      <dgm:t>
        <a:bodyPr/>
        <a:lstStyle/>
        <a:p>
          <a:endParaRPr lang="ru-RU"/>
        </a:p>
      </dgm:t>
    </dgm:pt>
    <dgm:pt modelId="{5C877BEA-7CD1-40C4-860C-75C13C44E9BD}" type="sibTrans" cxnId="{59333E7B-D345-42C2-837C-5C9856A0901D}">
      <dgm:prSet/>
      <dgm:spPr/>
      <dgm:t>
        <a:bodyPr/>
        <a:lstStyle/>
        <a:p>
          <a:endParaRPr lang="ru-RU"/>
        </a:p>
      </dgm:t>
    </dgm:pt>
    <dgm:pt modelId="{4463AF42-DE55-47CF-AE3A-B1059EE5C915}" type="pres">
      <dgm:prSet presAssocID="{1DFF0786-8ED2-4FB4-84EF-61F98DB2BBE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A8FCDB-B6CA-498E-AB56-8BE15FE2C247}" type="pres">
      <dgm:prSet presAssocID="{1DFF0786-8ED2-4FB4-84EF-61F98DB2BBE1}" presName="diamond" presStyleLbl="bgShp" presStyleIdx="0" presStyleCnt="1" custScaleX="185534" custLinFactNeighborX="0" custLinFactNeighborY="-1627"/>
      <dgm:spPr/>
    </dgm:pt>
    <dgm:pt modelId="{C434B7C1-E05E-4BCB-9A2F-D5113C04156E}" type="pres">
      <dgm:prSet presAssocID="{1DFF0786-8ED2-4FB4-84EF-61F98DB2BBE1}" presName="quad1" presStyleLbl="node1" presStyleIdx="0" presStyleCnt="4" custScaleX="216191" custScaleY="118357" custLinFactNeighborX="-67576" custLinFactNeighborY="-68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19DCE7-C067-4A28-9756-426839AC37B1}" type="pres">
      <dgm:prSet presAssocID="{1DFF0786-8ED2-4FB4-84EF-61F98DB2BBE1}" presName="quad2" presStyleLbl="node1" presStyleIdx="1" presStyleCnt="4" custScaleX="200154" custScaleY="116692" custLinFactNeighborX="62923" custLinFactNeighborY="-76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C96C18-6086-423A-8224-26A39D54013B}" type="pres">
      <dgm:prSet presAssocID="{1DFF0786-8ED2-4FB4-84EF-61F98DB2BBE1}" presName="quad3" presStyleLbl="node1" presStyleIdx="2" presStyleCnt="4" custScaleX="217806" custScaleY="105373" custLinFactNeighborX="-66769" custLinFactNeighborY="41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D7963-D1FF-4C81-8E0F-BB265F5BF348}" type="pres">
      <dgm:prSet presAssocID="{1DFF0786-8ED2-4FB4-84EF-61F98DB2BBE1}" presName="quad4" presStyleLbl="node1" presStyleIdx="3" presStyleCnt="4" custScaleX="209460" custScaleY="105373" custLinFactNeighborX="63403" custLinFactNeighborY="83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C8A7E2-BDC3-47C7-9D39-4248D4C5B88E}" type="presOf" srcId="{C672B387-5EDF-4A20-B560-01B090CEA740}" destId="{B719DCE7-C067-4A28-9756-426839AC37B1}" srcOrd="0" destOrd="0" presId="urn:microsoft.com/office/officeart/2005/8/layout/matrix3"/>
    <dgm:cxn modelId="{151C2292-BC35-408F-BD90-D79BFC871184}" type="presOf" srcId="{A98B193D-C438-4906-BE03-64B54BD03E36}" destId="{C9CD7963-D1FF-4C81-8E0F-BB265F5BF348}" srcOrd="0" destOrd="0" presId="urn:microsoft.com/office/officeart/2005/8/layout/matrix3"/>
    <dgm:cxn modelId="{138B90B7-1D91-40C8-A704-2A006B57580B}" srcId="{1DFF0786-8ED2-4FB4-84EF-61F98DB2BBE1}" destId="{86220093-6986-4BCA-9A59-0CB7004DE27D}" srcOrd="0" destOrd="0" parTransId="{0BEF31A0-07E1-4A4F-BC83-56BDB721053B}" sibTransId="{D1650C79-094E-415C-8329-6EA9A095CA3B}"/>
    <dgm:cxn modelId="{D846E9D2-9EAB-4F53-B607-AC7306E30B3C}" type="presOf" srcId="{1DFF0786-8ED2-4FB4-84EF-61F98DB2BBE1}" destId="{4463AF42-DE55-47CF-AE3A-B1059EE5C915}" srcOrd="0" destOrd="0" presId="urn:microsoft.com/office/officeart/2005/8/layout/matrix3"/>
    <dgm:cxn modelId="{855AF4EF-E650-4531-B806-76EDD2F35FE2}" type="presOf" srcId="{86220093-6986-4BCA-9A59-0CB7004DE27D}" destId="{C434B7C1-E05E-4BCB-9A2F-D5113C04156E}" srcOrd="0" destOrd="0" presId="urn:microsoft.com/office/officeart/2005/8/layout/matrix3"/>
    <dgm:cxn modelId="{FDB5E4B9-A143-4FF2-822B-210A76BFAF78}" srcId="{1DFF0786-8ED2-4FB4-84EF-61F98DB2BBE1}" destId="{DC886107-05B5-40D4-A0C4-2A11E0C70AAD}" srcOrd="2" destOrd="0" parTransId="{171AA607-0D4D-4F91-815E-47071A5D6A48}" sibTransId="{07168AD1-E389-49F5-BE64-484A5C592121}"/>
    <dgm:cxn modelId="{B82DB019-1DAC-4599-ABBA-9D0B5D5DBFBF}" srcId="{1DFF0786-8ED2-4FB4-84EF-61F98DB2BBE1}" destId="{C672B387-5EDF-4A20-B560-01B090CEA740}" srcOrd="1" destOrd="0" parTransId="{B7685B73-4112-45C2-AD6A-3AEE9387F5A4}" sibTransId="{E38500C5-E798-4929-85B4-78AE7E64538E}"/>
    <dgm:cxn modelId="{59333E7B-D345-42C2-837C-5C9856A0901D}" srcId="{1DFF0786-8ED2-4FB4-84EF-61F98DB2BBE1}" destId="{7D56213C-4B73-46F1-9A52-4D3C3184140F}" srcOrd="4" destOrd="0" parTransId="{F04A52FD-DB0E-4371-B832-DFF1C7FC3BD0}" sibTransId="{5C877BEA-7CD1-40C4-860C-75C13C44E9BD}"/>
    <dgm:cxn modelId="{D709B1E3-FE16-4235-92C1-025F1302CA89}" srcId="{1DFF0786-8ED2-4FB4-84EF-61F98DB2BBE1}" destId="{A98B193D-C438-4906-BE03-64B54BD03E36}" srcOrd="3" destOrd="0" parTransId="{28E4CD44-AFA6-4370-8577-8FC88E09D469}" sibTransId="{07F6B9A7-E1C3-408F-BB4E-60BCBA00E497}"/>
    <dgm:cxn modelId="{550A015F-436F-411C-BFA1-39F49DDACFF5}" type="presOf" srcId="{DC886107-05B5-40D4-A0C4-2A11E0C70AAD}" destId="{CDC96C18-6086-423A-8224-26A39D54013B}" srcOrd="0" destOrd="0" presId="urn:microsoft.com/office/officeart/2005/8/layout/matrix3"/>
    <dgm:cxn modelId="{BE3B781E-A644-4F6B-85AE-8EF033267A18}" type="presParOf" srcId="{4463AF42-DE55-47CF-AE3A-B1059EE5C915}" destId="{37A8FCDB-B6CA-498E-AB56-8BE15FE2C247}" srcOrd="0" destOrd="0" presId="urn:microsoft.com/office/officeart/2005/8/layout/matrix3"/>
    <dgm:cxn modelId="{95DA4CD7-0462-4261-AE7F-3231C4439FF6}" type="presParOf" srcId="{4463AF42-DE55-47CF-AE3A-B1059EE5C915}" destId="{C434B7C1-E05E-4BCB-9A2F-D5113C04156E}" srcOrd="1" destOrd="0" presId="urn:microsoft.com/office/officeart/2005/8/layout/matrix3"/>
    <dgm:cxn modelId="{C7F4F331-69E6-4AD0-A9B2-7F752152CE03}" type="presParOf" srcId="{4463AF42-DE55-47CF-AE3A-B1059EE5C915}" destId="{B719DCE7-C067-4A28-9756-426839AC37B1}" srcOrd="2" destOrd="0" presId="urn:microsoft.com/office/officeart/2005/8/layout/matrix3"/>
    <dgm:cxn modelId="{0217DAEA-BBDE-4A44-95AF-76CF31461E93}" type="presParOf" srcId="{4463AF42-DE55-47CF-AE3A-B1059EE5C915}" destId="{CDC96C18-6086-423A-8224-26A39D54013B}" srcOrd="3" destOrd="0" presId="urn:microsoft.com/office/officeart/2005/8/layout/matrix3"/>
    <dgm:cxn modelId="{E7D5933D-E537-42ED-98D6-FC32E4C85C44}" type="presParOf" srcId="{4463AF42-DE55-47CF-AE3A-B1059EE5C915}" destId="{C9CD7963-D1FF-4C81-8E0F-BB265F5BF348}" srcOrd="4" destOrd="0" presId="urn:microsoft.com/office/officeart/2005/8/layout/matrix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94BF90-C589-4E05-8B12-8997D0C250B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8DFD70-36AC-48C1-BA67-62221DE263DD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mtClean="0"/>
            <a:t>Циклы	</a:t>
          </a:r>
          <a:endParaRPr lang="ru-RU"/>
        </a:p>
      </dgm:t>
    </dgm:pt>
    <dgm:pt modelId="{CA6EE328-8461-4D50-9AFD-773565B50600}" type="parTrans" cxnId="{76165815-BF8F-46F6-8D67-42A701B37818}">
      <dgm:prSet/>
      <dgm:spPr/>
      <dgm:t>
        <a:bodyPr/>
        <a:lstStyle/>
        <a:p>
          <a:endParaRPr lang="ru-RU"/>
        </a:p>
      </dgm:t>
    </dgm:pt>
    <dgm:pt modelId="{B213A307-F5A5-490F-8F5D-3F73393B4CDE}" type="sibTrans" cxnId="{76165815-BF8F-46F6-8D67-42A701B37818}">
      <dgm:prSet/>
      <dgm:spPr/>
      <dgm:t>
        <a:bodyPr/>
        <a:lstStyle/>
        <a:p>
          <a:endParaRPr lang="ru-RU"/>
        </a:p>
      </dgm:t>
    </dgm:pt>
    <dgm:pt modelId="{31571259-FD44-4508-8B34-0B6EF7DAA18D}">
      <dgm:prSet phldrT="[Текст]" custT="1"/>
      <dgm:spPr/>
      <dgm:t>
        <a:bodyPr/>
        <a:lstStyle/>
        <a:p>
          <a:r>
            <a:rPr lang="ru-RU" sz="1600" smtClean="0"/>
            <a:t>Сохранились ли циклы в посткризисный период 2009-2011 года?</a:t>
          </a:r>
          <a:endParaRPr lang="ru-RU" sz="1600"/>
        </a:p>
      </dgm:t>
    </dgm:pt>
    <dgm:pt modelId="{741392E9-3261-4C20-B375-4607E4E28F0B}" type="parTrans" cxnId="{D2830248-DC33-45CE-AEEA-4ECB2730EAAF}">
      <dgm:prSet/>
      <dgm:spPr/>
      <dgm:t>
        <a:bodyPr/>
        <a:lstStyle/>
        <a:p>
          <a:endParaRPr lang="ru-RU"/>
        </a:p>
      </dgm:t>
    </dgm:pt>
    <dgm:pt modelId="{BA26E2E7-02AD-47B6-9FDC-18FDE81F2DB3}" type="sibTrans" cxnId="{D2830248-DC33-45CE-AEEA-4ECB2730EAAF}">
      <dgm:prSet/>
      <dgm:spPr/>
      <dgm:t>
        <a:bodyPr/>
        <a:lstStyle/>
        <a:p>
          <a:endParaRPr lang="ru-RU"/>
        </a:p>
      </dgm:t>
    </dgm:pt>
    <dgm:pt modelId="{98D98D6D-F15A-4C11-B0B5-0F1B84081313}">
      <dgm:prSet phldrT="[Текст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smtClean="0"/>
            <a:t>Прогнозы</a:t>
          </a:r>
          <a:endParaRPr lang="ru-RU"/>
        </a:p>
      </dgm:t>
    </dgm:pt>
    <dgm:pt modelId="{916A845A-7F73-401F-B915-0C2C10F43A0D}" type="parTrans" cxnId="{E4370D3B-3909-4AD9-A62D-B4CB5FFCD08C}">
      <dgm:prSet/>
      <dgm:spPr/>
      <dgm:t>
        <a:bodyPr/>
        <a:lstStyle/>
        <a:p>
          <a:endParaRPr lang="ru-RU"/>
        </a:p>
      </dgm:t>
    </dgm:pt>
    <dgm:pt modelId="{2E18B3B9-8048-4B1D-918D-306B452FFFD2}" type="sibTrans" cxnId="{E4370D3B-3909-4AD9-A62D-B4CB5FFCD08C}">
      <dgm:prSet/>
      <dgm:spPr/>
      <dgm:t>
        <a:bodyPr/>
        <a:lstStyle/>
        <a:p>
          <a:endParaRPr lang="ru-RU"/>
        </a:p>
      </dgm:t>
    </dgm:pt>
    <dgm:pt modelId="{98104AAB-C8B3-4E0A-BC41-DC49A8D21581}">
      <dgm:prSet phldrT="[Текст]"/>
      <dgm:spPr/>
      <dgm:t>
        <a:bodyPr/>
        <a:lstStyle/>
        <a:p>
          <a:endParaRPr lang="ru-RU" sz="1400"/>
        </a:p>
      </dgm:t>
    </dgm:pt>
    <dgm:pt modelId="{14E26A4D-81C9-4243-AE89-D75E6876421C}" type="parTrans" cxnId="{BD8F4ABA-DB9F-4FBD-A060-128C176EB4F1}">
      <dgm:prSet/>
      <dgm:spPr/>
      <dgm:t>
        <a:bodyPr/>
        <a:lstStyle/>
        <a:p>
          <a:endParaRPr lang="ru-RU"/>
        </a:p>
      </dgm:t>
    </dgm:pt>
    <dgm:pt modelId="{DACE374F-573E-498F-82F8-8F7D1D5ED5BE}" type="sibTrans" cxnId="{BD8F4ABA-DB9F-4FBD-A060-128C176EB4F1}">
      <dgm:prSet/>
      <dgm:spPr/>
      <dgm:t>
        <a:bodyPr/>
        <a:lstStyle/>
        <a:p>
          <a:endParaRPr lang="ru-RU"/>
        </a:p>
      </dgm:t>
    </dgm:pt>
    <dgm:pt modelId="{73B0A35B-B9C3-4C84-B960-A1B1A2051B91}">
      <dgm:prSet phldrT="[Текст]" custT="1"/>
      <dgm:spPr/>
      <dgm:t>
        <a:bodyPr/>
        <a:lstStyle/>
        <a:p>
          <a:r>
            <a:rPr lang="ru-RU" sz="1600" smtClean="0"/>
            <a:t>Краткосрочные прогнозы: что удавалось точно спрогнозировать?</a:t>
          </a:r>
          <a:endParaRPr lang="ru-RU" sz="1600"/>
        </a:p>
      </dgm:t>
    </dgm:pt>
    <dgm:pt modelId="{2C7F15FD-B886-4377-A675-0D4CF78452DC}" type="parTrans" cxnId="{F719B347-6A9E-421C-81B6-FB3C7B1C1570}">
      <dgm:prSet/>
      <dgm:spPr/>
      <dgm:t>
        <a:bodyPr/>
        <a:lstStyle/>
        <a:p>
          <a:endParaRPr lang="ru-RU"/>
        </a:p>
      </dgm:t>
    </dgm:pt>
    <dgm:pt modelId="{CCDA226A-3A09-4742-96D1-C38500DD9BE6}" type="sibTrans" cxnId="{F719B347-6A9E-421C-81B6-FB3C7B1C1570}">
      <dgm:prSet/>
      <dgm:spPr/>
      <dgm:t>
        <a:bodyPr/>
        <a:lstStyle/>
        <a:p>
          <a:endParaRPr lang="ru-RU"/>
        </a:p>
      </dgm:t>
    </dgm:pt>
    <dgm:pt modelId="{566DDE51-AEC0-4F9A-A178-67B6E66FFB00}">
      <dgm:prSet phldrT="[Текст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smtClean="0"/>
            <a:t>Выводы</a:t>
          </a:r>
          <a:endParaRPr lang="ru-RU"/>
        </a:p>
      </dgm:t>
    </dgm:pt>
    <dgm:pt modelId="{47BA02D3-9D45-48A1-909D-C733D1A3C676}" type="parTrans" cxnId="{D846B222-C3CD-4891-8021-B1FE31485075}">
      <dgm:prSet/>
      <dgm:spPr/>
      <dgm:t>
        <a:bodyPr/>
        <a:lstStyle/>
        <a:p>
          <a:endParaRPr lang="ru-RU"/>
        </a:p>
      </dgm:t>
    </dgm:pt>
    <dgm:pt modelId="{7FC88ADB-B832-4BF9-B185-8ECBA04F48B7}" type="sibTrans" cxnId="{D846B222-C3CD-4891-8021-B1FE31485075}">
      <dgm:prSet/>
      <dgm:spPr/>
      <dgm:t>
        <a:bodyPr/>
        <a:lstStyle/>
        <a:p>
          <a:endParaRPr lang="ru-RU"/>
        </a:p>
      </dgm:t>
    </dgm:pt>
    <dgm:pt modelId="{514FD165-929C-42C5-A7DB-EFB10BAAE3FD}">
      <dgm:prSet phldrT="[Текст]" custT="1"/>
      <dgm:spPr/>
      <dgm:t>
        <a:bodyPr/>
        <a:lstStyle/>
        <a:p>
          <a:r>
            <a:rPr lang="ru-RU" sz="1900" smtClean="0"/>
            <a:t> </a:t>
          </a:r>
          <a:r>
            <a:rPr lang="ru-RU" sz="1600" smtClean="0"/>
            <a:t>Источник (аналоги) коротких циклов московского рынка квартир?</a:t>
          </a:r>
          <a:endParaRPr lang="ru-RU" sz="1600"/>
        </a:p>
      </dgm:t>
    </dgm:pt>
    <dgm:pt modelId="{5C78BA7C-5EDC-4E7D-A75D-D84FECEBF84F}" type="parTrans" cxnId="{74459144-DD90-43CE-A512-FF5DB372B66E}">
      <dgm:prSet/>
      <dgm:spPr/>
      <dgm:t>
        <a:bodyPr/>
        <a:lstStyle/>
        <a:p>
          <a:endParaRPr lang="ru-RU"/>
        </a:p>
      </dgm:t>
    </dgm:pt>
    <dgm:pt modelId="{6E873DA0-EFF1-487C-91FF-CD7136180A7F}" type="sibTrans" cxnId="{74459144-DD90-43CE-A512-FF5DB372B66E}">
      <dgm:prSet/>
      <dgm:spPr/>
      <dgm:t>
        <a:bodyPr/>
        <a:lstStyle/>
        <a:p>
          <a:endParaRPr lang="ru-RU"/>
        </a:p>
      </dgm:t>
    </dgm:pt>
    <dgm:pt modelId="{C09C5754-CFAB-448F-A095-6EC1D81DC358}">
      <dgm:prSet phldrT="[Текст]" custT="1"/>
      <dgm:spPr/>
      <dgm:t>
        <a:bodyPr/>
        <a:lstStyle/>
        <a:p>
          <a:r>
            <a:rPr lang="ru-RU" sz="1600" smtClean="0"/>
            <a:t>Каковы дальнейшие задачи?</a:t>
          </a:r>
          <a:endParaRPr lang="ru-RU" sz="1600"/>
        </a:p>
      </dgm:t>
    </dgm:pt>
    <dgm:pt modelId="{395DFD3B-E605-49D3-9906-3197676E7D18}" type="parTrans" cxnId="{E1D15A94-436A-44E2-A41F-41E6623128B0}">
      <dgm:prSet/>
      <dgm:spPr/>
      <dgm:t>
        <a:bodyPr/>
        <a:lstStyle/>
        <a:p>
          <a:endParaRPr lang="ru-RU"/>
        </a:p>
      </dgm:t>
    </dgm:pt>
    <dgm:pt modelId="{490DB7AA-0343-4A02-9C10-D1610C20BA0D}" type="sibTrans" cxnId="{E1D15A94-436A-44E2-A41F-41E6623128B0}">
      <dgm:prSet/>
      <dgm:spPr/>
      <dgm:t>
        <a:bodyPr/>
        <a:lstStyle/>
        <a:p>
          <a:endParaRPr lang="ru-RU"/>
        </a:p>
      </dgm:t>
    </dgm:pt>
    <dgm:pt modelId="{2A6AB00B-16D3-459A-9BF9-FBC910AC0E34}">
      <dgm:prSet phldrT="[Текст]" custT="1"/>
      <dgm:spPr/>
      <dgm:t>
        <a:bodyPr/>
        <a:lstStyle/>
        <a:p>
          <a:r>
            <a:rPr lang="ru-RU" sz="1600" smtClean="0"/>
            <a:t>В какое состояние пришёл рынок квартир в результате посткризисного развития?</a:t>
          </a:r>
          <a:endParaRPr lang="ru-RU" sz="1600"/>
        </a:p>
      </dgm:t>
    </dgm:pt>
    <dgm:pt modelId="{8C8B2DAE-D8B5-4111-B56E-0836A50D7331}" type="parTrans" cxnId="{7263F3FD-D414-4943-A71F-FC277A2595BC}">
      <dgm:prSet/>
      <dgm:spPr/>
      <dgm:t>
        <a:bodyPr/>
        <a:lstStyle/>
        <a:p>
          <a:endParaRPr lang="ru-RU"/>
        </a:p>
      </dgm:t>
    </dgm:pt>
    <dgm:pt modelId="{A14CF717-15D6-435F-9AF8-8FCF1DE8EFA0}" type="sibTrans" cxnId="{7263F3FD-D414-4943-A71F-FC277A2595BC}">
      <dgm:prSet/>
      <dgm:spPr/>
      <dgm:t>
        <a:bodyPr/>
        <a:lstStyle/>
        <a:p>
          <a:endParaRPr lang="ru-RU"/>
        </a:p>
      </dgm:t>
    </dgm:pt>
    <dgm:pt modelId="{8F844991-8644-49C5-B255-ADD1156707EB}" type="pres">
      <dgm:prSet presAssocID="{6994BF90-C589-4E05-8B12-8997D0C250B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B21F42-B792-4E92-9818-37896EF60964}" type="pres">
      <dgm:prSet presAssocID="{8D8DFD70-36AC-48C1-BA67-62221DE263DD}" presName="composite" presStyleCnt="0"/>
      <dgm:spPr/>
    </dgm:pt>
    <dgm:pt modelId="{B58515E1-FA41-46D8-8949-02153C0B3A82}" type="pres">
      <dgm:prSet presAssocID="{8D8DFD70-36AC-48C1-BA67-62221DE263D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B933D4-EBC2-45A1-913D-B8BE368C7621}" type="pres">
      <dgm:prSet presAssocID="{8D8DFD70-36AC-48C1-BA67-62221DE263D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2B9525-F02B-450A-B5BF-F2A30991CFCE}" type="pres">
      <dgm:prSet presAssocID="{B213A307-F5A5-490F-8F5D-3F73393B4CDE}" presName="sp" presStyleCnt="0"/>
      <dgm:spPr/>
    </dgm:pt>
    <dgm:pt modelId="{03488CDD-B479-45FF-93B1-C64C2CA1F8E2}" type="pres">
      <dgm:prSet presAssocID="{98D98D6D-F15A-4C11-B0B5-0F1B84081313}" presName="composite" presStyleCnt="0"/>
      <dgm:spPr/>
    </dgm:pt>
    <dgm:pt modelId="{96F24C2C-56BF-4E9B-BC29-FD10F1744930}" type="pres">
      <dgm:prSet presAssocID="{98D98D6D-F15A-4C11-B0B5-0F1B8408131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6E1F53-2F94-4676-A245-CF932DCB3ACF}" type="pres">
      <dgm:prSet presAssocID="{98D98D6D-F15A-4C11-B0B5-0F1B8408131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D74031-6248-42EF-A639-A98E39864BD8}" type="pres">
      <dgm:prSet presAssocID="{2E18B3B9-8048-4B1D-918D-306B452FFFD2}" presName="sp" presStyleCnt="0"/>
      <dgm:spPr/>
    </dgm:pt>
    <dgm:pt modelId="{39A5A650-AD59-4265-8395-5D3300DB4509}" type="pres">
      <dgm:prSet presAssocID="{566DDE51-AEC0-4F9A-A178-67B6E66FFB00}" presName="composite" presStyleCnt="0"/>
      <dgm:spPr/>
    </dgm:pt>
    <dgm:pt modelId="{C1B600AA-FE00-4F48-959F-738DB7F20C98}" type="pres">
      <dgm:prSet presAssocID="{566DDE51-AEC0-4F9A-A178-67B6E66FFB0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480A3D-DE8C-4197-84DB-5D1CA551F3D1}" type="pres">
      <dgm:prSet presAssocID="{566DDE51-AEC0-4F9A-A178-67B6E66FFB0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242586-166A-4422-AE9A-311121932ECC}" type="presOf" srcId="{566DDE51-AEC0-4F9A-A178-67B6E66FFB00}" destId="{C1B600AA-FE00-4F48-959F-738DB7F20C98}" srcOrd="0" destOrd="0" presId="urn:microsoft.com/office/officeart/2005/8/layout/chevron2"/>
    <dgm:cxn modelId="{E1D15A94-436A-44E2-A41F-41E6623128B0}" srcId="{566DDE51-AEC0-4F9A-A178-67B6E66FFB00}" destId="{C09C5754-CFAB-448F-A095-6EC1D81DC358}" srcOrd="1" destOrd="0" parTransId="{395DFD3B-E605-49D3-9906-3197676E7D18}" sibTransId="{490DB7AA-0343-4A02-9C10-D1610C20BA0D}"/>
    <dgm:cxn modelId="{4FE2B4FD-76D7-4D5D-B315-CA2D0268DFE5}" type="presOf" srcId="{C09C5754-CFAB-448F-A095-6EC1D81DC358}" destId="{56480A3D-DE8C-4197-84DB-5D1CA551F3D1}" srcOrd="0" destOrd="1" presId="urn:microsoft.com/office/officeart/2005/8/layout/chevron2"/>
    <dgm:cxn modelId="{BD8F4ABA-DB9F-4FBD-A060-128C176EB4F1}" srcId="{98D98D6D-F15A-4C11-B0B5-0F1B84081313}" destId="{98104AAB-C8B3-4E0A-BC41-DC49A8D21581}" srcOrd="0" destOrd="0" parTransId="{14E26A4D-81C9-4243-AE89-D75E6876421C}" sibTransId="{DACE374F-573E-498F-82F8-8F7D1D5ED5BE}"/>
    <dgm:cxn modelId="{67FC8AE7-9668-44AF-B33B-787755126F9B}" type="presOf" srcId="{73B0A35B-B9C3-4C84-B960-A1B1A2051B91}" destId="{526E1F53-2F94-4676-A245-CF932DCB3ACF}" srcOrd="0" destOrd="1" presId="urn:microsoft.com/office/officeart/2005/8/layout/chevron2"/>
    <dgm:cxn modelId="{D846B222-C3CD-4891-8021-B1FE31485075}" srcId="{6994BF90-C589-4E05-8B12-8997D0C250BF}" destId="{566DDE51-AEC0-4F9A-A178-67B6E66FFB00}" srcOrd="2" destOrd="0" parTransId="{47BA02D3-9D45-48A1-909D-C733D1A3C676}" sibTransId="{7FC88ADB-B832-4BF9-B185-8ECBA04F48B7}"/>
    <dgm:cxn modelId="{427E2DDA-890D-48AD-A53B-3DE7993BBC37}" type="presOf" srcId="{6994BF90-C589-4E05-8B12-8997D0C250BF}" destId="{8F844991-8644-49C5-B255-ADD1156707EB}" srcOrd="0" destOrd="0" presId="urn:microsoft.com/office/officeart/2005/8/layout/chevron2"/>
    <dgm:cxn modelId="{7263F3FD-D414-4943-A71F-FC277A2595BC}" srcId="{8D8DFD70-36AC-48C1-BA67-62221DE263DD}" destId="{2A6AB00B-16D3-459A-9BF9-FBC910AC0E34}" srcOrd="1" destOrd="0" parTransId="{8C8B2DAE-D8B5-4111-B56E-0836A50D7331}" sibTransId="{A14CF717-15D6-435F-9AF8-8FCF1DE8EFA0}"/>
    <dgm:cxn modelId="{B70D4497-96F6-40CB-BFF1-C5290EFEB8A4}" type="presOf" srcId="{2A6AB00B-16D3-459A-9BF9-FBC910AC0E34}" destId="{2BB933D4-EBC2-45A1-913D-B8BE368C7621}" srcOrd="0" destOrd="1" presId="urn:microsoft.com/office/officeart/2005/8/layout/chevron2"/>
    <dgm:cxn modelId="{C4B301D0-3B78-48A7-8762-4824F3514188}" type="presOf" srcId="{98104AAB-C8B3-4E0A-BC41-DC49A8D21581}" destId="{526E1F53-2F94-4676-A245-CF932DCB3ACF}" srcOrd="0" destOrd="0" presId="urn:microsoft.com/office/officeart/2005/8/layout/chevron2"/>
    <dgm:cxn modelId="{74459144-DD90-43CE-A512-FF5DB372B66E}" srcId="{566DDE51-AEC0-4F9A-A178-67B6E66FFB00}" destId="{514FD165-929C-42C5-A7DB-EFB10BAAE3FD}" srcOrd="0" destOrd="0" parTransId="{5C78BA7C-5EDC-4E7D-A75D-D84FECEBF84F}" sibTransId="{6E873DA0-EFF1-487C-91FF-CD7136180A7F}"/>
    <dgm:cxn modelId="{76165815-BF8F-46F6-8D67-42A701B37818}" srcId="{6994BF90-C589-4E05-8B12-8997D0C250BF}" destId="{8D8DFD70-36AC-48C1-BA67-62221DE263DD}" srcOrd="0" destOrd="0" parTransId="{CA6EE328-8461-4D50-9AFD-773565B50600}" sibTransId="{B213A307-F5A5-490F-8F5D-3F73393B4CDE}"/>
    <dgm:cxn modelId="{E9EDF8D6-0F56-4CA4-AA56-85C420F69D2B}" type="presOf" srcId="{98D98D6D-F15A-4C11-B0B5-0F1B84081313}" destId="{96F24C2C-56BF-4E9B-BC29-FD10F1744930}" srcOrd="0" destOrd="0" presId="urn:microsoft.com/office/officeart/2005/8/layout/chevron2"/>
    <dgm:cxn modelId="{D2830248-DC33-45CE-AEEA-4ECB2730EAAF}" srcId="{8D8DFD70-36AC-48C1-BA67-62221DE263DD}" destId="{31571259-FD44-4508-8B34-0B6EF7DAA18D}" srcOrd="0" destOrd="0" parTransId="{741392E9-3261-4C20-B375-4607E4E28F0B}" sibTransId="{BA26E2E7-02AD-47B6-9FDC-18FDE81F2DB3}"/>
    <dgm:cxn modelId="{E4370D3B-3909-4AD9-A62D-B4CB5FFCD08C}" srcId="{6994BF90-C589-4E05-8B12-8997D0C250BF}" destId="{98D98D6D-F15A-4C11-B0B5-0F1B84081313}" srcOrd="1" destOrd="0" parTransId="{916A845A-7F73-401F-B915-0C2C10F43A0D}" sibTransId="{2E18B3B9-8048-4B1D-918D-306B452FFFD2}"/>
    <dgm:cxn modelId="{A9340EE3-3598-4D0F-B309-16F5B4F334E7}" type="presOf" srcId="{8D8DFD70-36AC-48C1-BA67-62221DE263DD}" destId="{B58515E1-FA41-46D8-8949-02153C0B3A82}" srcOrd="0" destOrd="0" presId="urn:microsoft.com/office/officeart/2005/8/layout/chevron2"/>
    <dgm:cxn modelId="{F719B347-6A9E-421C-81B6-FB3C7B1C1570}" srcId="{98D98D6D-F15A-4C11-B0B5-0F1B84081313}" destId="{73B0A35B-B9C3-4C84-B960-A1B1A2051B91}" srcOrd="1" destOrd="0" parTransId="{2C7F15FD-B886-4377-A675-0D4CF78452DC}" sibTransId="{CCDA226A-3A09-4742-96D1-C38500DD9BE6}"/>
    <dgm:cxn modelId="{FACA97C3-C9FE-4DDC-9CF0-1E77FF21CE8D}" type="presOf" srcId="{514FD165-929C-42C5-A7DB-EFB10BAAE3FD}" destId="{56480A3D-DE8C-4197-84DB-5D1CA551F3D1}" srcOrd="0" destOrd="0" presId="urn:microsoft.com/office/officeart/2005/8/layout/chevron2"/>
    <dgm:cxn modelId="{70A8A2A1-BCBA-4A3B-A667-69684F3E3323}" type="presOf" srcId="{31571259-FD44-4508-8B34-0B6EF7DAA18D}" destId="{2BB933D4-EBC2-45A1-913D-B8BE368C7621}" srcOrd="0" destOrd="0" presId="urn:microsoft.com/office/officeart/2005/8/layout/chevron2"/>
    <dgm:cxn modelId="{4FD0004A-4F25-45D9-B24A-CBAA9D47F6E1}" type="presParOf" srcId="{8F844991-8644-49C5-B255-ADD1156707EB}" destId="{DDB21F42-B792-4E92-9818-37896EF60964}" srcOrd="0" destOrd="0" presId="urn:microsoft.com/office/officeart/2005/8/layout/chevron2"/>
    <dgm:cxn modelId="{15342D2A-562A-4411-AB26-64720DD890B7}" type="presParOf" srcId="{DDB21F42-B792-4E92-9818-37896EF60964}" destId="{B58515E1-FA41-46D8-8949-02153C0B3A82}" srcOrd="0" destOrd="0" presId="urn:microsoft.com/office/officeart/2005/8/layout/chevron2"/>
    <dgm:cxn modelId="{715621E7-C4A8-4185-A966-625E7DB8740C}" type="presParOf" srcId="{DDB21F42-B792-4E92-9818-37896EF60964}" destId="{2BB933D4-EBC2-45A1-913D-B8BE368C7621}" srcOrd="1" destOrd="0" presId="urn:microsoft.com/office/officeart/2005/8/layout/chevron2"/>
    <dgm:cxn modelId="{B268AF08-833F-4257-BC02-BAD432F64E6D}" type="presParOf" srcId="{8F844991-8644-49C5-B255-ADD1156707EB}" destId="{252B9525-F02B-450A-B5BF-F2A30991CFCE}" srcOrd="1" destOrd="0" presId="urn:microsoft.com/office/officeart/2005/8/layout/chevron2"/>
    <dgm:cxn modelId="{382C31C5-2B0A-42F6-8C37-8E2EBAC062BE}" type="presParOf" srcId="{8F844991-8644-49C5-B255-ADD1156707EB}" destId="{03488CDD-B479-45FF-93B1-C64C2CA1F8E2}" srcOrd="2" destOrd="0" presId="urn:microsoft.com/office/officeart/2005/8/layout/chevron2"/>
    <dgm:cxn modelId="{C9F2AAC8-4AC5-491E-B15F-A1068028D2B3}" type="presParOf" srcId="{03488CDD-B479-45FF-93B1-C64C2CA1F8E2}" destId="{96F24C2C-56BF-4E9B-BC29-FD10F1744930}" srcOrd="0" destOrd="0" presId="urn:microsoft.com/office/officeart/2005/8/layout/chevron2"/>
    <dgm:cxn modelId="{F6C6EDF6-1FE5-4DA5-A98D-A673B8DE186C}" type="presParOf" srcId="{03488CDD-B479-45FF-93B1-C64C2CA1F8E2}" destId="{526E1F53-2F94-4676-A245-CF932DCB3ACF}" srcOrd="1" destOrd="0" presId="urn:microsoft.com/office/officeart/2005/8/layout/chevron2"/>
    <dgm:cxn modelId="{356DE6E0-39CD-4570-9CFB-11BA2D60DF61}" type="presParOf" srcId="{8F844991-8644-49C5-B255-ADD1156707EB}" destId="{C5D74031-6248-42EF-A639-A98E39864BD8}" srcOrd="3" destOrd="0" presId="urn:microsoft.com/office/officeart/2005/8/layout/chevron2"/>
    <dgm:cxn modelId="{3CD162D4-776F-4954-BE59-5D2DD3DADC60}" type="presParOf" srcId="{8F844991-8644-49C5-B255-ADD1156707EB}" destId="{39A5A650-AD59-4265-8395-5D3300DB4509}" srcOrd="4" destOrd="0" presId="urn:microsoft.com/office/officeart/2005/8/layout/chevron2"/>
    <dgm:cxn modelId="{A4A8E6A8-D8A9-42EF-BF65-7E79632A23CF}" type="presParOf" srcId="{39A5A650-AD59-4265-8395-5D3300DB4509}" destId="{C1B600AA-FE00-4F48-959F-738DB7F20C98}" srcOrd="0" destOrd="0" presId="urn:microsoft.com/office/officeart/2005/8/layout/chevron2"/>
    <dgm:cxn modelId="{5E55A676-E576-4FEC-B8CD-9AECE85D6523}" type="presParOf" srcId="{39A5A650-AD59-4265-8395-5D3300DB4509}" destId="{56480A3D-DE8C-4197-84DB-5D1CA551F3D1}" srcOrd="1" destOrd="0" presId="urn:microsoft.com/office/officeart/2005/8/layout/chevr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60A484-D58A-4034-B5CD-0920AACBD651}" type="doc">
      <dgm:prSet loTypeId="urn:microsoft.com/office/officeart/2005/8/layout/process4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064292B-0F85-4E06-B019-C7CA71F70626}">
      <dgm:prSet phldrT="[Текст]"/>
      <dgm:spPr/>
      <dgm:t>
        <a:bodyPr/>
        <a:lstStyle/>
        <a:p>
          <a:r>
            <a:rPr lang="ru-RU" smtClean="0"/>
            <a:t>Прогноз долларовой цены нефти </a:t>
          </a:r>
          <a:r>
            <a:rPr lang="en-US" smtClean="0"/>
            <a:t>URALS</a:t>
          </a:r>
          <a:endParaRPr lang="ru-RU"/>
        </a:p>
      </dgm:t>
    </dgm:pt>
    <dgm:pt modelId="{D7E977D4-1CDB-40C4-92BB-2494A2D588C0}" type="parTrans" cxnId="{0066FEA7-5C6E-436F-89E7-A54C5C485E64}">
      <dgm:prSet/>
      <dgm:spPr/>
      <dgm:t>
        <a:bodyPr/>
        <a:lstStyle/>
        <a:p>
          <a:endParaRPr lang="ru-RU"/>
        </a:p>
      </dgm:t>
    </dgm:pt>
    <dgm:pt modelId="{A020C5C3-401D-4DF5-A5E8-CC8D1E1C1E95}" type="sibTrans" cxnId="{0066FEA7-5C6E-436F-89E7-A54C5C485E64}">
      <dgm:prSet/>
      <dgm:spPr/>
      <dgm:t>
        <a:bodyPr/>
        <a:lstStyle/>
        <a:p>
          <a:endParaRPr lang="ru-RU"/>
        </a:p>
      </dgm:t>
    </dgm:pt>
    <dgm:pt modelId="{D59609C3-C568-4907-8DA4-5219CD8E5033}">
      <dgm:prSet phldrT="[Текст]"/>
      <dgm:spPr/>
      <dgm:t>
        <a:bodyPr/>
        <a:lstStyle/>
        <a:p>
          <a:r>
            <a:rPr lang="ru-RU" smtClean="0"/>
            <a:t>Прогноз курса доллара</a:t>
          </a:r>
          <a:endParaRPr lang="ru-RU"/>
        </a:p>
      </dgm:t>
    </dgm:pt>
    <dgm:pt modelId="{1C8A57E1-DF1D-4E9B-BC76-8BF2645B6B48}" type="parTrans" cxnId="{9A5B0BF8-9152-425F-A8D5-DA7848C9ACD2}">
      <dgm:prSet/>
      <dgm:spPr/>
      <dgm:t>
        <a:bodyPr/>
        <a:lstStyle/>
        <a:p>
          <a:endParaRPr lang="ru-RU"/>
        </a:p>
      </dgm:t>
    </dgm:pt>
    <dgm:pt modelId="{B08004C1-08B0-48C7-B5E6-B525F0B974CC}" type="sibTrans" cxnId="{9A5B0BF8-9152-425F-A8D5-DA7848C9ACD2}">
      <dgm:prSet/>
      <dgm:spPr/>
      <dgm:t>
        <a:bodyPr/>
        <a:lstStyle/>
        <a:p>
          <a:endParaRPr lang="ru-RU"/>
        </a:p>
      </dgm:t>
    </dgm:pt>
    <dgm:pt modelId="{2937A2A1-DDD1-454A-B4B1-08BD71BEAF50}">
      <dgm:prSet phldrT="[Текст]"/>
      <dgm:spPr/>
      <dgm:t>
        <a:bodyPr/>
        <a:lstStyle/>
        <a:p>
          <a:r>
            <a:rPr lang="ru-RU" smtClean="0"/>
            <a:t>Прогноз притока/оттока капитала</a:t>
          </a:r>
          <a:endParaRPr lang="ru-RU"/>
        </a:p>
      </dgm:t>
    </dgm:pt>
    <dgm:pt modelId="{EB0DC9C2-EF24-49C8-9824-12A361B3D86A}" type="parTrans" cxnId="{DAB4022A-F3E2-40C0-91E7-68F1E304C6E9}">
      <dgm:prSet/>
      <dgm:spPr/>
      <dgm:t>
        <a:bodyPr/>
        <a:lstStyle/>
        <a:p>
          <a:endParaRPr lang="ru-RU"/>
        </a:p>
      </dgm:t>
    </dgm:pt>
    <dgm:pt modelId="{DF420B4A-B9BE-4F10-A4B8-A281F1C5331D}" type="sibTrans" cxnId="{DAB4022A-F3E2-40C0-91E7-68F1E304C6E9}">
      <dgm:prSet/>
      <dgm:spPr/>
      <dgm:t>
        <a:bodyPr/>
        <a:lstStyle/>
        <a:p>
          <a:endParaRPr lang="ru-RU"/>
        </a:p>
      </dgm:t>
    </dgm:pt>
    <dgm:pt modelId="{80BD1091-ECBC-4161-95DF-0E8EFCAE38A7}">
      <dgm:prSet phldrT="[Текст]"/>
      <dgm:spPr/>
      <dgm:t>
        <a:bodyPr/>
        <a:lstStyle/>
        <a:p>
          <a:r>
            <a:rPr lang="ru-RU" smtClean="0"/>
            <a:t>Прогноз накачки агрегата М2</a:t>
          </a:r>
          <a:endParaRPr lang="ru-RU"/>
        </a:p>
      </dgm:t>
    </dgm:pt>
    <dgm:pt modelId="{81686E70-57DC-4688-A331-C3D6B40A6654}" type="parTrans" cxnId="{91448C03-32E9-418E-8E85-8ECB5F18CE54}">
      <dgm:prSet/>
      <dgm:spPr/>
      <dgm:t>
        <a:bodyPr/>
        <a:lstStyle/>
        <a:p>
          <a:endParaRPr lang="ru-RU"/>
        </a:p>
      </dgm:t>
    </dgm:pt>
    <dgm:pt modelId="{88345FB4-2AC7-4FF5-B403-D9C67A98A20E}" type="sibTrans" cxnId="{91448C03-32E9-418E-8E85-8ECB5F18CE54}">
      <dgm:prSet/>
      <dgm:spPr/>
      <dgm:t>
        <a:bodyPr/>
        <a:lstStyle/>
        <a:p>
          <a:endParaRPr lang="ru-RU"/>
        </a:p>
      </dgm:t>
    </dgm:pt>
    <dgm:pt modelId="{D5B56774-F60C-488A-9DFD-67AD2DE10940}">
      <dgm:prSet phldrT="[Текст]"/>
      <dgm:spPr/>
      <dgm:t>
        <a:bodyPr/>
        <a:lstStyle/>
        <a:p>
          <a:r>
            <a:rPr lang="ru-RU" smtClean="0"/>
            <a:t>Прогноз по валютным депозитам</a:t>
          </a:r>
          <a:endParaRPr lang="ru-RU"/>
        </a:p>
      </dgm:t>
    </dgm:pt>
    <dgm:pt modelId="{66CA36CE-993A-49E7-B183-CEFF1AB463FA}" type="parTrans" cxnId="{B9F31238-FF36-4EC4-94A9-8341696948E2}">
      <dgm:prSet/>
      <dgm:spPr/>
      <dgm:t>
        <a:bodyPr/>
        <a:lstStyle/>
        <a:p>
          <a:endParaRPr lang="ru-RU"/>
        </a:p>
      </dgm:t>
    </dgm:pt>
    <dgm:pt modelId="{11785C0F-F4F3-4DE8-8110-D7EA6603DC91}" type="sibTrans" cxnId="{B9F31238-FF36-4EC4-94A9-8341696948E2}">
      <dgm:prSet/>
      <dgm:spPr/>
      <dgm:t>
        <a:bodyPr/>
        <a:lstStyle/>
        <a:p>
          <a:endParaRPr lang="ru-RU"/>
        </a:p>
      </dgm:t>
    </dgm:pt>
    <dgm:pt modelId="{E102DB89-EFCC-4699-B332-9269E429B165}">
      <dgm:prSet phldrT="[Текст]"/>
      <dgm:spPr/>
      <dgm:t>
        <a:bodyPr/>
        <a:lstStyle/>
        <a:p>
          <a:r>
            <a:rPr lang="ru-RU" smtClean="0"/>
            <a:t>Прогноз по объёмам ипотеки</a:t>
          </a:r>
          <a:endParaRPr lang="ru-RU"/>
        </a:p>
      </dgm:t>
    </dgm:pt>
    <dgm:pt modelId="{CE9C8EF4-2F9E-469F-8A24-E10ECBFF5B43}" type="parTrans" cxnId="{7A8010CE-44F1-4529-95D2-4D37317C9315}">
      <dgm:prSet/>
      <dgm:spPr/>
      <dgm:t>
        <a:bodyPr/>
        <a:lstStyle/>
        <a:p>
          <a:endParaRPr lang="ru-RU"/>
        </a:p>
      </dgm:t>
    </dgm:pt>
    <dgm:pt modelId="{6E0F4BCC-E12B-4D6D-8ABD-70E96BDD38FE}" type="sibTrans" cxnId="{7A8010CE-44F1-4529-95D2-4D37317C9315}">
      <dgm:prSet/>
      <dgm:spPr/>
      <dgm:t>
        <a:bodyPr/>
        <a:lstStyle/>
        <a:p>
          <a:endParaRPr lang="ru-RU"/>
        </a:p>
      </dgm:t>
    </dgm:pt>
    <dgm:pt modelId="{8CA9BC39-7159-4B05-B407-E4FDEB1F1621}">
      <dgm:prSet phldrT="[Текст]"/>
      <dgm:spPr/>
      <dgm:t>
        <a:bodyPr/>
        <a:lstStyle/>
        <a:p>
          <a:r>
            <a:rPr lang="ru-RU" smtClean="0"/>
            <a:t>Прогноз цены кв.метра предложения</a:t>
          </a:r>
          <a:endParaRPr lang="ru-RU"/>
        </a:p>
      </dgm:t>
    </dgm:pt>
    <dgm:pt modelId="{1D2E2AF1-35B7-405C-B287-59036B9E9A84}" type="parTrans" cxnId="{7069B6DE-E744-4746-B64D-45A52108F6F7}">
      <dgm:prSet/>
      <dgm:spPr/>
      <dgm:t>
        <a:bodyPr/>
        <a:lstStyle/>
        <a:p>
          <a:endParaRPr lang="ru-RU"/>
        </a:p>
      </dgm:t>
    </dgm:pt>
    <dgm:pt modelId="{09B1CF46-3431-4E76-AE3D-E30050C36A74}" type="sibTrans" cxnId="{7069B6DE-E744-4746-B64D-45A52108F6F7}">
      <dgm:prSet/>
      <dgm:spPr/>
      <dgm:t>
        <a:bodyPr/>
        <a:lstStyle/>
        <a:p>
          <a:endParaRPr lang="ru-RU"/>
        </a:p>
      </dgm:t>
    </dgm:pt>
    <dgm:pt modelId="{471F99EF-08F1-43C4-901B-432697870E8B}">
      <dgm:prSet phldrT="[Текст]"/>
      <dgm:spPr/>
      <dgm:t>
        <a:bodyPr/>
        <a:lstStyle/>
        <a:p>
          <a:r>
            <a:rPr lang="ru-RU" smtClean="0"/>
            <a:t>Прогноз объёма сделок</a:t>
          </a:r>
          <a:endParaRPr lang="ru-RU"/>
        </a:p>
      </dgm:t>
    </dgm:pt>
    <dgm:pt modelId="{9BA236CD-96C1-4CD7-9A51-F4CFA719800A}" type="parTrans" cxnId="{5613A57E-36AD-42BD-A7CB-C4B89F259B51}">
      <dgm:prSet/>
      <dgm:spPr/>
      <dgm:t>
        <a:bodyPr/>
        <a:lstStyle/>
        <a:p>
          <a:endParaRPr lang="ru-RU"/>
        </a:p>
      </dgm:t>
    </dgm:pt>
    <dgm:pt modelId="{FF445C02-029E-4BBC-9D72-D70E4867FE3E}" type="sibTrans" cxnId="{5613A57E-36AD-42BD-A7CB-C4B89F259B51}">
      <dgm:prSet/>
      <dgm:spPr/>
      <dgm:t>
        <a:bodyPr/>
        <a:lstStyle/>
        <a:p>
          <a:endParaRPr lang="ru-RU"/>
        </a:p>
      </dgm:t>
    </dgm:pt>
    <dgm:pt modelId="{54671DC0-2906-4950-AEC4-1BF70896A989}">
      <dgm:prSet phldrT="[Текст]"/>
      <dgm:spPr/>
      <dgm:t>
        <a:bodyPr/>
        <a:lstStyle/>
        <a:p>
          <a:r>
            <a:rPr lang="ru-RU" smtClean="0"/>
            <a:t> </a:t>
          </a:r>
          <a:endParaRPr lang="ru-RU"/>
        </a:p>
      </dgm:t>
    </dgm:pt>
    <dgm:pt modelId="{E26D1E66-C1CF-4D6F-8EA0-8DF5B3FC9C12}" type="parTrans" cxnId="{CA5DEE04-AB6B-41CB-A1ED-FE63C138228E}">
      <dgm:prSet/>
      <dgm:spPr/>
      <dgm:t>
        <a:bodyPr/>
        <a:lstStyle/>
        <a:p>
          <a:endParaRPr lang="ru-RU"/>
        </a:p>
      </dgm:t>
    </dgm:pt>
    <dgm:pt modelId="{8C608224-496A-457E-8C99-4A5649F77911}" type="sibTrans" cxnId="{CA5DEE04-AB6B-41CB-A1ED-FE63C138228E}">
      <dgm:prSet/>
      <dgm:spPr/>
      <dgm:t>
        <a:bodyPr/>
        <a:lstStyle/>
        <a:p>
          <a:endParaRPr lang="ru-RU"/>
        </a:p>
      </dgm:t>
    </dgm:pt>
    <dgm:pt modelId="{5711E3C6-918D-449C-A52C-F0D2DFF4A3F4}" type="pres">
      <dgm:prSet presAssocID="{AB60A484-D58A-4034-B5CD-0920AACBD65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4BAF34-7399-46C4-A052-E023FB005D8D}" type="pres">
      <dgm:prSet presAssocID="{8CA9BC39-7159-4B05-B407-E4FDEB1F1621}" presName="boxAndChildren" presStyleCnt="0"/>
      <dgm:spPr/>
    </dgm:pt>
    <dgm:pt modelId="{0FD7653B-023C-444F-892B-8181365446E0}" type="pres">
      <dgm:prSet presAssocID="{8CA9BC39-7159-4B05-B407-E4FDEB1F1621}" presName="parentTextBox" presStyleLbl="node1" presStyleIdx="0" presStyleCnt="3"/>
      <dgm:spPr/>
      <dgm:t>
        <a:bodyPr/>
        <a:lstStyle/>
        <a:p>
          <a:endParaRPr lang="ru-RU"/>
        </a:p>
      </dgm:t>
    </dgm:pt>
    <dgm:pt modelId="{575EF8A3-74A4-4ACA-B270-DBFEC3D53995}" type="pres">
      <dgm:prSet presAssocID="{8CA9BC39-7159-4B05-B407-E4FDEB1F1621}" presName="entireBox" presStyleLbl="node1" presStyleIdx="0" presStyleCnt="3"/>
      <dgm:spPr/>
      <dgm:t>
        <a:bodyPr/>
        <a:lstStyle/>
        <a:p>
          <a:endParaRPr lang="ru-RU"/>
        </a:p>
      </dgm:t>
    </dgm:pt>
    <dgm:pt modelId="{DFDFFB2D-D380-4FCF-B4DB-092353FE659B}" type="pres">
      <dgm:prSet presAssocID="{8CA9BC39-7159-4B05-B407-E4FDEB1F1621}" presName="descendantBox" presStyleCnt="0"/>
      <dgm:spPr/>
    </dgm:pt>
    <dgm:pt modelId="{4F969F4F-0EF7-4674-856C-DF1706DA1E14}" type="pres">
      <dgm:prSet presAssocID="{471F99EF-08F1-43C4-901B-432697870E8B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A4A7B7-E405-4F71-A092-56E99720A9F7}" type="pres">
      <dgm:prSet presAssocID="{54671DC0-2906-4950-AEC4-1BF70896A989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97D8C3-DE81-4806-AE3A-3049FA83F30F}" type="pres">
      <dgm:prSet presAssocID="{88345FB4-2AC7-4FF5-B403-D9C67A98A20E}" presName="sp" presStyleCnt="0"/>
      <dgm:spPr/>
    </dgm:pt>
    <dgm:pt modelId="{660DC927-1F66-4CFB-9968-9A1797D335B8}" type="pres">
      <dgm:prSet presAssocID="{80BD1091-ECBC-4161-95DF-0E8EFCAE38A7}" presName="arrowAndChildren" presStyleCnt="0"/>
      <dgm:spPr/>
    </dgm:pt>
    <dgm:pt modelId="{13A3A94A-8668-45C4-9BDA-6A126CB376F2}" type="pres">
      <dgm:prSet presAssocID="{80BD1091-ECBC-4161-95DF-0E8EFCAE38A7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E1D45B61-8542-4E9B-9D55-93402C985C1C}" type="pres">
      <dgm:prSet presAssocID="{80BD1091-ECBC-4161-95DF-0E8EFCAE38A7}" presName="arrow" presStyleLbl="node1" presStyleIdx="1" presStyleCnt="3"/>
      <dgm:spPr/>
      <dgm:t>
        <a:bodyPr/>
        <a:lstStyle/>
        <a:p>
          <a:endParaRPr lang="ru-RU"/>
        </a:p>
      </dgm:t>
    </dgm:pt>
    <dgm:pt modelId="{85B20B54-1C31-4C99-B639-6F2139BCB6B3}" type="pres">
      <dgm:prSet presAssocID="{80BD1091-ECBC-4161-95DF-0E8EFCAE38A7}" presName="descendantArrow" presStyleCnt="0"/>
      <dgm:spPr/>
    </dgm:pt>
    <dgm:pt modelId="{1ABECC0E-F418-4BDC-BD1F-98FB0963B115}" type="pres">
      <dgm:prSet presAssocID="{D5B56774-F60C-488A-9DFD-67AD2DE10940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C61C8A-0D79-4C88-B74E-38D1433896A0}" type="pres">
      <dgm:prSet presAssocID="{E102DB89-EFCC-4699-B332-9269E429B165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20DBC2-05EE-494A-9E18-2D28C5BC9C39}" type="pres">
      <dgm:prSet presAssocID="{A020C5C3-401D-4DF5-A5E8-CC8D1E1C1E95}" presName="sp" presStyleCnt="0"/>
      <dgm:spPr/>
    </dgm:pt>
    <dgm:pt modelId="{AF4A78B4-39CC-4FE8-AD57-27A865BF993A}" type="pres">
      <dgm:prSet presAssocID="{6064292B-0F85-4E06-B019-C7CA71F70626}" presName="arrowAndChildren" presStyleCnt="0"/>
      <dgm:spPr/>
    </dgm:pt>
    <dgm:pt modelId="{7670948B-5DAE-4BE5-A2FC-2372097D20B6}" type="pres">
      <dgm:prSet presAssocID="{6064292B-0F85-4E06-B019-C7CA71F70626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39EF1789-07C1-4B4D-AC4D-975B49C7B6D2}" type="pres">
      <dgm:prSet presAssocID="{6064292B-0F85-4E06-B019-C7CA71F70626}" presName="arrow" presStyleLbl="node1" presStyleIdx="2" presStyleCnt="3"/>
      <dgm:spPr/>
      <dgm:t>
        <a:bodyPr/>
        <a:lstStyle/>
        <a:p>
          <a:endParaRPr lang="ru-RU"/>
        </a:p>
      </dgm:t>
    </dgm:pt>
    <dgm:pt modelId="{ED5A1252-65CC-423E-ABB0-8679E93C9ADB}" type="pres">
      <dgm:prSet presAssocID="{6064292B-0F85-4E06-B019-C7CA71F70626}" presName="descendantArrow" presStyleCnt="0"/>
      <dgm:spPr/>
    </dgm:pt>
    <dgm:pt modelId="{C619C9F5-7E8A-41BB-8212-7702856CDC53}" type="pres">
      <dgm:prSet presAssocID="{D59609C3-C568-4907-8DA4-5219CD8E503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43F66-4989-4DED-8EBD-E5F471845CFE}" type="pres">
      <dgm:prSet presAssocID="{2937A2A1-DDD1-454A-B4B1-08BD71BEAF50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930DE6-F2A0-4E7A-81DD-4AECF871C219}" type="presOf" srcId="{E102DB89-EFCC-4699-B332-9269E429B165}" destId="{B2C61C8A-0D79-4C88-B74E-38D1433896A0}" srcOrd="0" destOrd="0" presId="urn:microsoft.com/office/officeart/2005/8/layout/process4"/>
    <dgm:cxn modelId="{2E37FB47-3CBA-4D01-9586-DE5A8B0C2194}" type="presOf" srcId="{80BD1091-ECBC-4161-95DF-0E8EFCAE38A7}" destId="{13A3A94A-8668-45C4-9BDA-6A126CB376F2}" srcOrd="0" destOrd="0" presId="urn:microsoft.com/office/officeart/2005/8/layout/process4"/>
    <dgm:cxn modelId="{F5B63C01-7D92-493F-B73C-17A51F0FC23B}" type="presOf" srcId="{8CA9BC39-7159-4B05-B407-E4FDEB1F1621}" destId="{575EF8A3-74A4-4ACA-B270-DBFEC3D53995}" srcOrd="1" destOrd="0" presId="urn:microsoft.com/office/officeart/2005/8/layout/process4"/>
    <dgm:cxn modelId="{DA13671A-95BD-4920-8B48-0D863F0D0024}" type="presOf" srcId="{8CA9BC39-7159-4B05-B407-E4FDEB1F1621}" destId="{0FD7653B-023C-444F-892B-8181365446E0}" srcOrd="0" destOrd="0" presId="urn:microsoft.com/office/officeart/2005/8/layout/process4"/>
    <dgm:cxn modelId="{5613A57E-36AD-42BD-A7CB-C4B89F259B51}" srcId="{8CA9BC39-7159-4B05-B407-E4FDEB1F1621}" destId="{471F99EF-08F1-43C4-901B-432697870E8B}" srcOrd="0" destOrd="0" parTransId="{9BA236CD-96C1-4CD7-9A51-F4CFA719800A}" sibTransId="{FF445C02-029E-4BBC-9D72-D70E4867FE3E}"/>
    <dgm:cxn modelId="{F3DC77C5-EC8F-45B7-9BA1-72A98ED45228}" type="presOf" srcId="{471F99EF-08F1-43C4-901B-432697870E8B}" destId="{4F969F4F-0EF7-4674-856C-DF1706DA1E14}" srcOrd="0" destOrd="0" presId="urn:microsoft.com/office/officeart/2005/8/layout/process4"/>
    <dgm:cxn modelId="{C65B7D6C-357A-4231-B587-AEC16B586AA2}" type="presOf" srcId="{D59609C3-C568-4907-8DA4-5219CD8E5033}" destId="{C619C9F5-7E8A-41BB-8212-7702856CDC53}" srcOrd="0" destOrd="0" presId="urn:microsoft.com/office/officeart/2005/8/layout/process4"/>
    <dgm:cxn modelId="{FD907524-42D0-4B21-A8BD-1F2E8B075A64}" type="presOf" srcId="{AB60A484-D58A-4034-B5CD-0920AACBD651}" destId="{5711E3C6-918D-449C-A52C-F0D2DFF4A3F4}" srcOrd="0" destOrd="0" presId="urn:microsoft.com/office/officeart/2005/8/layout/process4"/>
    <dgm:cxn modelId="{DAB4022A-F3E2-40C0-91E7-68F1E304C6E9}" srcId="{6064292B-0F85-4E06-B019-C7CA71F70626}" destId="{2937A2A1-DDD1-454A-B4B1-08BD71BEAF50}" srcOrd="1" destOrd="0" parTransId="{EB0DC9C2-EF24-49C8-9824-12A361B3D86A}" sibTransId="{DF420B4A-B9BE-4F10-A4B8-A281F1C5331D}"/>
    <dgm:cxn modelId="{7069B6DE-E744-4746-B64D-45A52108F6F7}" srcId="{AB60A484-D58A-4034-B5CD-0920AACBD651}" destId="{8CA9BC39-7159-4B05-B407-E4FDEB1F1621}" srcOrd="2" destOrd="0" parTransId="{1D2E2AF1-35B7-405C-B287-59036B9E9A84}" sibTransId="{09B1CF46-3431-4E76-AE3D-E30050C36A74}"/>
    <dgm:cxn modelId="{B9F31238-FF36-4EC4-94A9-8341696948E2}" srcId="{80BD1091-ECBC-4161-95DF-0E8EFCAE38A7}" destId="{D5B56774-F60C-488A-9DFD-67AD2DE10940}" srcOrd="0" destOrd="0" parTransId="{66CA36CE-993A-49E7-B183-CEFF1AB463FA}" sibTransId="{11785C0F-F4F3-4DE8-8110-D7EA6603DC91}"/>
    <dgm:cxn modelId="{91448C03-32E9-418E-8E85-8ECB5F18CE54}" srcId="{AB60A484-D58A-4034-B5CD-0920AACBD651}" destId="{80BD1091-ECBC-4161-95DF-0E8EFCAE38A7}" srcOrd="1" destOrd="0" parTransId="{81686E70-57DC-4688-A331-C3D6B40A6654}" sibTransId="{88345FB4-2AC7-4FF5-B403-D9C67A98A20E}"/>
    <dgm:cxn modelId="{19263910-1A90-470C-9E3C-9EDC6063C4B4}" type="presOf" srcId="{80BD1091-ECBC-4161-95DF-0E8EFCAE38A7}" destId="{E1D45B61-8542-4E9B-9D55-93402C985C1C}" srcOrd="1" destOrd="0" presId="urn:microsoft.com/office/officeart/2005/8/layout/process4"/>
    <dgm:cxn modelId="{7A8010CE-44F1-4529-95D2-4D37317C9315}" srcId="{80BD1091-ECBC-4161-95DF-0E8EFCAE38A7}" destId="{E102DB89-EFCC-4699-B332-9269E429B165}" srcOrd="1" destOrd="0" parTransId="{CE9C8EF4-2F9E-469F-8A24-E10ECBFF5B43}" sibTransId="{6E0F4BCC-E12B-4D6D-8ABD-70E96BDD38FE}"/>
    <dgm:cxn modelId="{157220EA-666C-48F1-85AF-2D9356EA362E}" type="presOf" srcId="{54671DC0-2906-4950-AEC4-1BF70896A989}" destId="{6BA4A7B7-E405-4F71-A092-56E99720A9F7}" srcOrd="0" destOrd="0" presId="urn:microsoft.com/office/officeart/2005/8/layout/process4"/>
    <dgm:cxn modelId="{9CCD326E-D9E9-4956-9887-8D6F1F247AD6}" type="presOf" srcId="{6064292B-0F85-4E06-B019-C7CA71F70626}" destId="{7670948B-5DAE-4BE5-A2FC-2372097D20B6}" srcOrd="0" destOrd="0" presId="urn:microsoft.com/office/officeart/2005/8/layout/process4"/>
    <dgm:cxn modelId="{309E2EB7-770D-4066-BD48-D1A77538EEC6}" type="presOf" srcId="{6064292B-0F85-4E06-B019-C7CA71F70626}" destId="{39EF1789-07C1-4B4D-AC4D-975B49C7B6D2}" srcOrd="1" destOrd="0" presId="urn:microsoft.com/office/officeart/2005/8/layout/process4"/>
    <dgm:cxn modelId="{9A5B0BF8-9152-425F-A8D5-DA7848C9ACD2}" srcId="{6064292B-0F85-4E06-B019-C7CA71F70626}" destId="{D59609C3-C568-4907-8DA4-5219CD8E5033}" srcOrd="0" destOrd="0" parTransId="{1C8A57E1-DF1D-4E9B-BC76-8BF2645B6B48}" sibTransId="{B08004C1-08B0-48C7-B5E6-B525F0B974CC}"/>
    <dgm:cxn modelId="{0066FEA7-5C6E-436F-89E7-A54C5C485E64}" srcId="{AB60A484-D58A-4034-B5CD-0920AACBD651}" destId="{6064292B-0F85-4E06-B019-C7CA71F70626}" srcOrd="0" destOrd="0" parTransId="{D7E977D4-1CDB-40C4-92BB-2494A2D588C0}" sibTransId="{A020C5C3-401D-4DF5-A5E8-CC8D1E1C1E95}"/>
    <dgm:cxn modelId="{CA5DEE04-AB6B-41CB-A1ED-FE63C138228E}" srcId="{8CA9BC39-7159-4B05-B407-E4FDEB1F1621}" destId="{54671DC0-2906-4950-AEC4-1BF70896A989}" srcOrd="1" destOrd="0" parTransId="{E26D1E66-C1CF-4D6F-8EA0-8DF5B3FC9C12}" sibTransId="{8C608224-496A-457E-8C99-4A5649F77911}"/>
    <dgm:cxn modelId="{7059B21D-6D80-4200-8252-94D271B4A6CE}" type="presOf" srcId="{2937A2A1-DDD1-454A-B4B1-08BD71BEAF50}" destId="{FA243F66-4989-4DED-8EBD-E5F471845CFE}" srcOrd="0" destOrd="0" presId="urn:microsoft.com/office/officeart/2005/8/layout/process4"/>
    <dgm:cxn modelId="{BF6E53C8-0893-44D9-8BC3-AEE17A04D778}" type="presOf" srcId="{D5B56774-F60C-488A-9DFD-67AD2DE10940}" destId="{1ABECC0E-F418-4BDC-BD1F-98FB0963B115}" srcOrd="0" destOrd="0" presId="urn:microsoft.com/office/officeart/2005/8/layout/process4"/>
    <dgm:cxn modelId="{9FC6009B-9060-4AC8-BC9F-D0170D7AA78D}" type="presParOf" srcId="{5711E3C6-918D-449C-A52C-F0D2DFF4A3F4}" destId="{D84BAF34-7399-46C4-A052-E023FB005D8D}" srcOrd="0" destOrd="0" presId="urn:microsoft.com/office/officeart/2005/8/layout/process4"/>
    <dgm:cxn modelId="{3CE85EEA-2C24-4E84-B906-3A1E5469BD09}" type="presParOf" srcId="{D84BAF34-7399-46C4-A052-E023FB005D8D}" destId="{0FD7653B-023C-444F-892B-8181365446E0}" srcOrd="0" destOrd="0" presId="urn:microsoft.com/office/officeart/2005/8/layout/process4"/>
    <dgm:cxn modelId="{DD207D6B-F054-49A9-B66C-69006AA5E02D}" type="presParOf" srcId="{D84BAF34-7399-46C4-A052-E023FB005D8D}" destId="{575EF8A3-74A4-4ACA-B270-DBFEC3D53995}" srcOrd="1" destOrd="0" presId="urn:microsoft.com/office/officeart/2005/8/layout/process4"/>
    <dgm:cxn modelId="{18CA02A3-8264-428F-B6E8-C7369C552C38}" type="presParOf" srcId="{D84BAF34-7399-46C4-A052-E023FB005D8D}" destId="{DFDFFB2D-D380-4FCF-B4DB-092353FE659B}" srcOrd="2" destOrd="0" presId="urn:microsoft.com/office/officeart/2005/8/layout/process4"/>
    <dgm:cxn modelId="{51696A35-0CAC-484A-B908-81D6E7B68DF6}" type="presParOf" srcId="{DFDFFB2D-D380-4FCF-B4DB-092353FE659B}" destId="{4F969F4F-0EF7-4674-856C-DF1706DA1E14}" srcOrd="0" destOrd="0" presId="urn:microsoft.com/office/officeart/2005/8/layout/process4"/>
    <dgm:cxn modelId="{E53F2B78-3763-46CC-A8EB-A01E62A50AE7}" type="presParOf" srcId="{DFDFFB2D-D380-4FCF-B4DB-092353FE659B}" destId="{6BA4A7B7-E405-4F71-A092-56E99720A9F7}" srcOrd="1" destOrd="0" presId="urn:microsoft.com/office/officeart/2005/8/layout/process4"/>
    <dgm:cxn modelId="{549A5BE6-6DC4-44A8-B056-3E34788DE05D}" type="presParOf" srcId="{5711E3C6-918D-449C-A52C-F0D2DFF4A3F4}" destId="{B997D8C3-DE81-4806-AE3A-3049FA83F30F}" srcOrd="1" destOrd="0" presId="urn:microsoft.com/office/officeart/2005/8/layout/process4"/>
    <dgm:cxn modelId="{7AABF428-C7B7-4B42-B441-AED1383114DA}" type="presParOf" srcId="{5711E3C6-918D-449C-A52C-F0D2DFF4A3F4}" destId="{660DC927-1F66-4CFB-9968-9A1797D335B8}" srcOrd="2" destOrd="0" presId="urn:microsoft.com/office/officeart/2005/8/layout/process4"/>
    <dgm:cxn modelId="{2122D7B8-E952-480C-9CB1-FD76D2F7D691}" type="presParOf" srcId="{660DC927-1F66-4CFB-9968-9A1797D335B8}" destId="{13A3A94A-8668-45C4-9BDA-6A126CB376F2}" srcOrd="0" destOrd="0" presId="urn:microsoft.com/office/officeart/2005/8/layout/process4"/>
    <dgm:cxn modelId="{C5EAB7C6-EB96-4877-A27E-19F634385FA1}" type="presParOf" srcId="{660DC927-1F66-4CFB-9968-9A1797D335B8}" destId="{E1D45B61-8542-4E9B-9D55-93402C985C1C}" srcOrd="1" destOrd="0" presId="urn:microsoft.com/office/officeart/2005/8/layout/process4"/>
    <dgm:cxn modelId="{00E3C1B2-DA2D-468E-9AB7-28C3150C60E8}" type="presParOf" srcId="{660DC927-1F66-4CFB-9968-9A1797D335B8}" destId="{85B20B54-1C31-4C99-B639-6F2139BCB6B3}" srcOrd="2" destOrd="0" presId="urn:microsoft.com/office/officeart/2005/8/layout/process4"/>
    <dgm:cxn modelId="{810BB1A6-77C0-4CF3-9E8E-5563E4832253}" type="presParOf" srcId="{85B20B54-1C31-4C99-B639-6F2139BCB6B3}" destId="{1ABECC0E-F418-4BDC-BD1F-98FB0963B115}" srcOrd="0" destOrd="0" presId="urn:microsoft.com/office/officeart/2005/8/layout/process4"/>
    <dgm:cxn modelId="{3067DE58-657F-40F9-8519-5E0319D9C330}" type="presParOf" srcId="{85B20B54-1C31-4C99-B639-6F2139BCB6B3}" destId="{B2C61C8A-0D79-4C88-B74E-38D1433896A0}" srcOrd="1" destOrd="0" presId="urn:microsoft.com/office/officeart/2005/8/layout/process4"/>
    <dgm:cxn modelId="{446A3444-942A-4269-88AD-3A7A069D0F4C}" type="presParOf" srcId="{5711E3C6-918D-449C-A52C-F0D2DFF4A3F4}" destId="{0320DBC2-05EE-494A-9E18-2D28C5BC9C39}" srcOrd="3" destOrd="0" presId="urn:microsoft.com/office/officeart/2005/8/layout/process4"/>
    <dgm:cxn modelId="{B015E688-AE56-4C7C-B283-3DC0EF08ABBF}" type="presParOf" srcId="{5711E3C6-918D-449C-A52C-F0D2DFF4A3F4}" destId="{AF4A78B4-39CC-4FE8-AD57-27A865BF993A}" srcOrd="4" destOrd="0" presId="urn:microsoft.com/office/officeart/2005/8/layout/process4"/>
    <dgm:cxn modelId="{37623AEF-BD3D-4BED-8DC3-518B1FADD2A6}" type="presParOf" srcId="{AF4A78B4-39CC-4FE8-AD57-27A865BF993A}" destId="{7670948B-5DAE-4BE5-A2FC-2372097D20B6}" srcOrd="0" destOrd="0" presId="urn:microsoft.com/office/officeart/2005/8/layout/process4"/>
    <dgm:cxn modelId="{0025D9A9-9D49-45D9-8E25-7FB40F76EAF2}" type="presParOf" srcId="{AF4A78B4-39CC-4FE8-AD57-27A865BF993A}" destId="{39EF1789-07C1-4B4D-AC4D-975B49C7B6D2}" srcOrd="1" destOrd="0" presId="urn:microsoft.com/office/officeart/2005/8/layout/process4"/>
    <dgm:cxn modelId="{CB3D831D-2250-4D95-8717-EFE57A1C77DD}" type="presParOf" srcId="{AF4A78B4-39CC-4FE8-AD57-27A865BF993A}" destId="{ED5A1252-65CC-423E-ABB0-8679E93C9ADB}" srcOrd="2" destOrd="0" presId="urn:microsoft.com/office/officeart/2005/8/layout/process4"/>
    <dgm:cxn modelId="{140FA846-0007-496C-B05C-319161CD0E7F}" type="presParOf" srcId="{ED5A1252-65CC-423E-ABB0-8679E93C9ADB}" destId="{C619C9F5-7E8A-41BB-8212-7702856CDC53}" srcOrd="0" destOrd="0" presId="urn:microsoft.com/office/officeart/2005/8/layout/process4"/>
    <dgm:cxn modelId="{E130C534-FB9F-4179-BF3D-9626114F9F41}" type="presParOf" srcId="{ED5A1252-65CC-423E-ABB0-8679E93C9ADB}" destId="{FA243F66-4989-4DED-8EBD-E5F471845CFE}" srcOrd="1" destOrd="0" presId="urn:microsoft.com/office/officeart/2005/8/layout/process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0221D3-EE90-4B6F-9464-47D66983412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D5A814-EC67-4CF3-AB06-4BEF6791D919}">
      <dgm:prSet phldrT="[Текст]" custT="1"/>
      <dgm:spPr/>
      <dgm:t>
        <a:bodyPr/>
        <a:lstStyle/>
        <a:p>
          <a:r>
            <a:rPr lang="ru-RU" sz="1800" smtClean="0"/>
            <a:t>Прогноз</a:t>
          </a:r>
          <a:endParaRPr lang="ru-RU" sz="1800"/>
        </a:p>
      </dgm:t>
    </dgm:pt>
    <dgm:pt modelId="{35A9A02D-1002-48D4-8374-CAA07A20BA86}" type="parTrans" cxnId="{7C513366-7A61-4442-973A-892779D9CFFD}">
      <dgm:prSet/>
      <dgm:spPr/>
      <dgm:t>
        <a:bodyPr/>
        <a:lstStyle/>
        <a:p>
          <a:endParaRPr lang="ru-RU"/>
        </a:p>
      </dgm:t>
    </dgm:pt>
    <dgm:pt modelId="{929F20C2-8993-4186-A25E-0BC6B09DCACA}" type="sibTrans" cxnId="{7C513366-7A61-4442-973A-892779D9CFFD}">
      <dgm:prSet/>
      <dgm:spPr/>
      <dgm:t>
        <a:bodyPr/>
        <a:lstStyle/>
        <a:p>
          <a:endParaRPr lang="ru-RU"/>
        </a:p>
      </dgm:t>
    </dgm:pt>
    <dgm:pt modelId="{CA5B67D2-5B8B-424D-BCF5-78EFE815E890}">
      <dgm:prSet phldrT="[Текст]" custT="1"/>
      <dgm:spPr/>
      <dgm:t>
        <a:bodyPr/>
        <a:lstStyle/>
        <a:p>
          <a:r>
            <a:rPr lang="ru-RU" sz="1400" b="1" smtClean="0">
              <a:latin typeface="Calibri" pitchFamily="34" charset="0"/>
              <a:ea typeface="Calibri" pitchFamily="34" charset="0"/>
              <a:cs typeface="Times New Roman" pitchFamily="18" charset="0"/>
            </a:rPr>
            <a:t>Как поведёт себя ценник во второй половине нынешнего полуцикла, заканчивающегося в точке равновесия 12/12/2011?</a:t>
          </a:r>
          <a:endParaRPr lang="ru-RU" sz="1400"/>
        </a:p>
      </dgm:t>
    </dgm:pt>
    <dgm:pt modelId="{BB20FBBE-1673-4871-B9C2-511E408C632B}" type="parTrans" cxnId="{C07B90B7-71FF-4BD5-80D8-D745069F882F}">
      <dgm:prSet/>
      <dgm:spPr/>
      <dgm:t>
        <a:bodyPr/>
        <a:lstStyle/>
        <a:p>
          <a:endParaRPr lang="ru-RU"/>
        </a:p>
      </dgm:t>
    </dgm:pt>
    <dgm:pt modelId="{F9E1C865-BAE8-417E-B69F-2749C313003F}" type="sibTrans" cxnId="{C07B90B7-71FF-4BD5-80D8-D745069F882F}">
      <dgm:prSet/>
      <dgm:spPr/>
      <dgm:t>
        <a:bodyPr/>
        <a:lstStyle/>
        <a:p>
          <a:endParaRPr lang="ru-RU"/>
        </a:p>
      </dgm:t>
    </dgm:pt>
    <dgm:pt modelId="{DEA64D16-C95D-4986-BCEF-A8CD9AB8CF35}">
      <dgm:prSet phldrT="[Текст]" custT="1"/>
      <dgm:spPr/>
      <dgm:t>
        <a:bodyPr/>
        <a:lstStyle/>
        <a:p>
          <a:r>
            <a:rPr lang="ru-RU" sz="1400" b="1" smtClean="0">
              <a:latin typeface="Calibri" pitchFamily="34" charset="0"/>
              <a:ea typeface="Calibri" pitchFamily="34" charset="0"/>
              <a:cs typeface="Times New Roman" pitchFamily="18" charset="0"/>
            </a:rPr>
            <a:t>Что воздействует на амплитуду циклов? Наберут ли циклы такой же размах как и в прошлом десятилетии?</a:t>
          </a:r>
          <a:endParaRPr lang="ru-RU" sz="1400"/>
        </a:p>
      </dgm:t>
    </dgm:pt>
    <dgm:pt modelId="{F16589F6-0429-4F6B-974F-F05E20CE8543}" type="parTrans" cxnId="{92F19B41-98D4-4A0B-B12E-1A7DE783AD1B}">
      <dgm:prSet/>
      <dgm:spPr/>
      <dgm:t>
        <a:bodyPr/>
        <a:lstStyle/>
        <a:p>
          <a:endParaRPr lang="ru-RU"/>
        </a:p>
      </dgm:t>
    </dgm:pt>
    <dgm:pt modelId="{F984ECDE-3E23-4D79-B899-A45CC5E65E32}" type="sibTrans" cxnId="{92F19B41-98D4-4A0B-B12E-1A7DE783AD1B}">
      <dgm:prSet/>
      <dgm:spPr/>
      <dgm:t>
        <a:bodyPr/>
        <a:lstStyle/>
        <a:p>
          <a:endParaRPr lang="ru-RU"/>
        </a:p>
      </dgm:t>
    </dgm:pt>
    <dgm:pt modelId="{CE601924-2B8E-474C-972C-291BB1CD2BD1}">
      <dgm:prSet phldrT="[Текст]" custT="1"/>
      <dgm:spPr/>
      <dgm:t>
        <a:bodyPr/>
        <a:lstStyle/>
        <a:p>
          <a:endParaRPr lang="en-US" sz="1800" smtClean="0"/>
        </a:p>
        <a:p>
          <a:r>
            <a:rPr lang="ru-RU" sz="1800" smtClean="0"/>
            <a:t>Теория</a:t>
          </a:r>
          <a:endParaRPr lang="ru-RU" sz="1800"/>
        </a:p>
      </dgm:t>
    </dgm:pt>
    <dgm:pt modelId="{CE06C0F6-C393-4165-A6E1-3F4F376ED810}" type="parTrans" cxnId="{F11D38EB-A860-46A7-858B-ED3C2E23ABFA}">
      <dgm:prSet/>
      <dgm:spPr/>
      <dgm:t>
        <a:bodyPr/>
        <a:lstStyle/>
        <a:p>
          <a:endParaRPr lang="ru-RU"/>
        </a:p>
      </dgm:t>
    </dgm:pt>
    <dgm:pt modelId="{8E9D64BB-4956-4E8D-98A6-55CD9A026705}" type="sibTrans" cxnId="{F11D38EB-A860-46A7-858B-ED3C2E23ABFA}">
      <dgm:prSet/>
      <dgm:spPr/>
      <dgm:t>
        <a:bodyPr/>
        <a:lstStyle/>
        <a:p>
          <a:endParaRPr lang="ru-RU"/>
        </a:p>
      </dgm:t>
    </dgm:pt>
    <dgm:pt modelId="{711D5B43-81D7-4BD2-87E5-F0EF2E0CBDB7}">
      <dgm:prSet phldrT="[Текст]" custT="1"/>
      <dgm:spPr/>
      <dgm:t>
        <a:bodyPr/>
        <a:lstStyle/>
        <a:p>
          <a:r>
            <a:rPr lang="ru-RU" sz="1400" b="1" smtClean="0">
              <a:latin typeface="Calibri" pitchFamily="34" charset="0"/>
              <a:ea typeface="Calibri" pitchFamily="34" charset="0"/>
              <a:cs typeface="Times New Roman" pitchFamily="18" charset="0"/>
            </a:rPr>
            <a:t>По какому пути идёт рынок: рост ценника</a:t>
          </a:r>
          <a:r>
            <a:rPr lang="en-US" sz="1400" b="1" smtClean="0">
              <a:latin typeface="Calibri" pitchFamily="34" charset="0"/>
              <a:ea typeface="Calibri" pitchFamily="34" charset="0"/>
              <a:cs typeface="Times New Roman" pitchFamily="18" charset="0"/>
            </a:rPr>
            <a:t> </a:t>
          </a:r>
          <a:r>
            <a:rPr lang="ru-RU" sz="1400" b="1" smtClean="0">
              <a:latin typeface="Calibri" pitchFamily="34" charset="0"/>
              <a:ea typeface="Calibri" pitchFamily="34" charset="0"/>
              <a:cs typeface="Times New Roman" pitchFamily="18" charset="0"/>
            </a:rPr>
            <a:t>или рост объёмов сделок?</a:t>
          </a:r>
          <a:endParaRPr lang="ru-RU" sz="1400" b="1">
            <a:latin typeface="Calibri" pitchFamily="34" charset="0"/>
            <a:ea typeface="Calibri" pitchFamily="34" charset="0"/>
            <a:cs typeface="Times New Roman" pitchFamily="18" charset="0"/>
          </a:endParaRPr>
        </a:p>
      </dgm:t>
    </dgm:pt>
    <dgm:pt modelId="{8D7BBB40-6E8A-4108-9D20-6150A80D8F18}" type="parTrans" cxnId="{E08211C0-7665-45B6-9816-736DE3A79F70}">
      <dgm:prSet/>
      <dgm:spPr/>
      <dgm:t>
        <a:bodyPr/>
        <a:lstStyle/>
        <a:p>
          <a:endParaRPr lang="ru-RU"/>
        </a:p>
      </dgm:t>
    </dgm:pt>
    <dgm:pt modelId="{472DE1AD-1084-4AD0-9124-2530F4C74B05}" type="sibTrans" cxnId="{E08211C0-7665-45B6-9816-736DE3A79F70}">
      <dgm:prSet/>
      <dgm:spPr/>
      <dgm:t>
        <a:bodyPr/>
        <a:lstStyle/>
        <a:p>
          <a:endParaRPr lang="ru-RU"/>
        </a:p>
      </dgm:t>
    </dgm:pt>
    <dgm:pt modelId="{965C0317-4274-4BF6-8FE0-9351A6E94DC6}">
      <dgm:prSet phldrT="[Текст]" custT="1"/>
      <dgm:spPr/>
      <dgm:t>
        <a:bodyPr/>
        <a:lstStyle/>
        <a:p>
          <a:r>
            <a:rPr lang="ru-RU" sz="1400" b="1" smtClean="0">
              <a:latin typeface="Calibri" pitchFamily="34" charset="0"/>
              <a:ea typeface="Calibri" pitchFamily="34" charset="0"/>
              <a:cs typeface="Times New Roman" pitchFamily="18" charset="0"/>
            </a:rPr>
            <a:t>Модифицикация М2 для более адекватного прогнозирования? Что может заменить агрегат?</a:t>
          </a:r>
          <a:endParaRPr lang="ru-RU" sz="1400" b="1">
            <a:latin typeface="Calibri" pitchFamily="34" charset="0"/>
            <a:ea typeface="Calibri" pitchFamily="34" charset="0"/>
            <a:cs typeface="Times New Roman" pitchFamily="18" charset="0"/>
          </a:endParaRPr>
        </a:p>
      </dgm:t>
    </dgm:pt>
    <dgm:pt modelId="{32C9B219-2A26-4533-9F6E-5EC6562487C8}" type="parTrans" cxnId="{F2B6321A-E6B3-45E2-8F9D-6031549C4CB3}">
      <dgm:prSet/>
      <dgm:spPr/>
      <dgm:t>
        <a:bodyPr/>
        <a:lstStyle/>
        <a:p>
          <a:endParaRPr lang="ru-RU"/>
        </a:p>
      </dgm:t>
    </dgm:pt>
    <dgm:pt modelId="{044F684A-BD60-4508-B5AC-3CD19CB818FE}" type="sibTrans" cxnId="{F2B6321A-E6B3-45E2-8F9D-6031549C4CB3}">
      <dgm:prSet/>
      <dgm:spPr/>
      <dgm:t>
        <a:bodyPr/>
        <a:lstStyle/>
        <a:p>
          <a:endParaRPr lang="ru-RU"/>
        </a:p>
      </dgm:t>
    </dgm:pt>
    <dgm:pt modelId="{6BD35476-9295-4563-A929-DE1FD9B1CEDB}">
      <dgm:prSet phldrT="[Текст]" custT="1"/>
      <dgm:spPr/>
      <dgm:t>
        <a:bodyPr/>
        <a:lstStyle/>
        <a:p>
          <a:r>
            <a:rPr lang="ru-RU" sz="1800" smtClean="0"/>
            <a:t>Поправки</a:t>
          </a:r>
          <a:endParaRPr lang="ru-RU" sz="1800"/>
        </a:p>
      </dgm:t>
    </dgm:pt>
    <dgm:pt modelId="{35DA53A9-859A-4E93-8621-5DC2DB1D023E}" type="parTrans" cxnId="{D8E8D366-6412-4952-8F56-0B75FC40D4FE}">
      <dgm:prSet/>
      <dgm:spPr/>
      <dgm:t>
        <a:bodyPr/>
        <a:lstStyle/>
        <a:p>
          <a:endParaRPr lang="ru-RU"/>
        </a:p>
      </dgm:t>
    </dgm:pt>
    <dgm:pt modelId="{85674B78-9469-4ADB-B030-9C24D2D5A1A2}" type="sibTrans" cxnId="{D8E8D366-6412-4952-8F56-0B75FC40D4FE}">
      <dgm:prSet/>
      <dgm:spPr/>
      <dgm:t>
        <a:bodyPr/>
        <a:lstStyle/>
        <a:p>
          <a:endParaRPr lang="ru-RU"/>
        </a:p>
      </dgm:t>
    </dgm:pt>
    <dgm:pt modelId="{900FEA97-3C48-4103-AFAB-5E2EDBD7971B}">
      <dgm:prSet phldrT="[Текст]" custT="1"/>
      <dgm:spPr/>
      <dgm:t>
        <a:bodyPr/>
        <a:lstStyle/>
        <a:p>
          <a:r>
            <a:rPr lang="ru-RU" sz="1600" b="1" smtClean="0">
              <a:latin typeface="Calibri" pitchFamily="34" charset="0"/>
              <a:ea typeface="Calibri" pitchFamily="34" charset="0"/>
              <a:cs typeface="Times New Roman" pitchFamily="18" charset="0"/>
            </a:rPr>
            <a:t>Каково воздействие на циклы локальных рынков строительства жилья?</a:t>
          </a:r>
          <a:endParaRPr lang="ru-RU" sz="1600"/>
        </a:p>
      </dgm:t>
    </dgm:pt>
    <dgm:pt modelId="{D01AEE4D-B5BC-4E76-965D-37B8481840C2}" type="parTrans" cxnId="{F40BF84A-4D5F-483E-A918-45E67FA85FE3}">
      <dgm:prSet/>
      <dgm:spPr/>
      <dgm:t>
        <a:bodyPr/>
        <a:lstStyle/>
        <a:p>
          <a:endParaRPr lang="ru-RU"/>
        </a:p>
      </dgm:t>
    </dgm:pt>
    <dgm:pt modelId="{3B75408F-9EAF-46B7-B33F-CEA82C01DE99}" type="sibTrans" cxnId="{F40BF84A-4D5F-483E-A918-45E67FA85FE3}">
      <dgm:prSet/>
      <dgm:spPr/>
      <dgm:t>
        <a:bodyPr/>
        <a:lstStyle/>
        <a:p>
          <a:endParaRPr lang="ru-RU"/>
        </a:p>
      </dgm:t>
    </dgm:pt>
    <dgm:pt modelId="{9B50754C-51E1-477D-8A41-8AD8B961047E}">
      <dgm:prSet phldrT="[Текст]" custT="1"/>
      <dgm:spPr/>
      <dgm:t>
        <a:bodyPr/>
        <a:lstStyle/>
        <a:p>
          <a:r>
            <a:rPr lang="ru-RU" sz="1400" b="1" smtClean="0">
              <a:latin typeface="Calibri" pitchFamily="34" charset="0"/>
              <a:ea typeface="Calibri" pitchFamily="34" charset="0"/>
              <a:cs typeface="Times New Roman" pitchFamily="18" charset="0"/>
            </a:rPr>
            <a:t>И всё-таки – что же определяет период коротких циклов? Верна ли гипотеза «Т/4», где Т – 10-летний глобальный экономический цикл России?</a:t>
          </a:r>
          <a:endParaRPr lang="ru-RU" sz="1400" b="1">
            <a:latin typeface="Calibri" pitchFamily="34" charset="0"/>
            <a:ea typeface="Calibri" pitchFamily="34" charset="0"/>
            <a:cs typeface="Times New Roman" pitchFamily="18" charset="0"/>
          </a:endParaRPr>
        </a:p>
      </dgm:t>
    </dgm:pt>
    <dgm:pt modelId="{0E3E0AD6-4DE8-4682-B6A7-D0DC15392006}" type="parTrans" cxnId="{F0BB466C-ECAB-4110-8BDB-FB973D5020DE}">
      <dgm:prSet/>
      <dgm:spPr/>
      <dgm:t>
        <a:bodyPr/>
        <a:lstStyle/>
        <a:p>
          <a:endParaRPr lang="ru-RU"/>
        </a:p>
      </dgm:t>
    </dgm:pt>
    <dgm:pt modelId="{DC3FE8AD-A2AA-4641-AA87-9E0B38A735A1}" type="sibTrans" cxnId="{F0BB466C-ECAB-4110-8BDB-FB973D5020DE}">
      <dgm:prSet/>
      <dgm:spPr/>
      <dgm:t>
        <a:bodyPr/>
        <a:lstStyle/>
        <a:p>
          <a:endParaRPr lang="ru-RU"/>
        </a:p>
      </dgm:t>
    </dgm:pt>
    <dgm:pt modelId="{D69DBB25-E560-4472-AB0D-5A677755A715}" type="pres">
      <dgm:prSet presAssocID="{B80221D3-EE90-4B6F-9464-47D66983412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F0410E-987A-488B-B55D-A393CC1E1E80}" type="pres">
      <dgm:prSet presAssocID="{6ED5A814-EC67-4CF3-AB06-4BEF6791D919}" presName="circle1" presStyleLbl="node1" presStyleIdx="0" presStyleCnt="3" custLinFactNeighborX="996" custLinFactNeighborY="0"/>
      <dgm:spPr>
        <a:solidFill>
          <a:schemeClr val="accent4">
            <a:lumMod val="60000"/>
            <a:lumOff val="40000"/>
          </a:schemeClr>
        </a:solidFill>
      </dgm:spPr>
    </dgm:pt>
    <dgm:pt modelId="{CF80FB66-06EE-4411-AF6C-258FC87355E5}" type="pres">
      <dgm:prSet presAssocID="{6ED5A814-EC67-4CF3-AB06-4BEF6791D919}" presName="space" presStyleCnt="0"/>
      <dgm:spPr/>
    </dgm:pt>
    <dgm:pt modelId="{955685C1-8FB3-4E75-970E-D27475B2E51B}" type="pres">
      <dgm:prSet presAssocID="{6ED5A814-EC67-4CF3-AB06-4BEF6791D919}" presName="rect1" presStyleLbl="alignAcc1" presStyleIdx="0" presStyleCnt="3" custLinFactNeighborX="-388" custLinFactNeighborY="0"/>
      <dgm:spPr/>
      <dgm:t>
        <a:bodyPr/>
        <a:lstStyle/>
        <a:p>
          <a:endParaRPr lang="ru-RU"/>
        </a:p>
      </dgm:t>
    </dgm:pt>
    <dgm:pt modelId="{8F67A2D1-E7EE-4FCC-BF96-0B92B3B08B79}" type="pres">
      <dgm:prSet presAssocID="{CE601924-2B8E-474C-972C-291BB1CD2BD1}" presName="vertSpace2" presStyleLbl="node1" presStyleIdx="0" presStyleCnt="3"/>
      <dgm:spPr/>
    </dgm:pt>
    <dgm:pt modelId="{F6A604F3-956F-485C-A487-511452C0AD3C}" type="pres">
      <dgm:prSet presAssocID="{CE601924-2B8E-474C-972C-291BB1CD2BD1}" presName="circle2" presStyleLbl="node1" presStyleIdx="1" presStyleCnt="3" custLinFactNeighborX="120" custLinFactNeighborY="2391"/>
      <dgm:spPr>
        <a:solidFill>
          <a:schemeClr val="accent5">
            <a:lumMod val="60000"/>
            <a:lumOff val="40000"/>
          </a:schemeClr>
        </a:solidFill>
      </dgm:spPr>
    </dgm:pt>
    <dgm:pt modelId="{117DD40D-CAE3-4A88-B4F0-2A76CA37F567}" type="pres">
      <dgm:prSet presAssocID="{CE601924-2B8E-474C-972C-291BB1CD2BD1}" presName="rect2" presStyleLbl="alignAcc1" presStyleIdx="1" presStyleCnt="3" custScaleX="100000" custScaleY="104891" custLinFactNeighborX="-388" custLinFactNeighborY="3114"/>
      <dgm:spPr/>
      <dgm:t>
        <a:bodyPr/>
        <a:lstStyle/>
        <a:p>
          <a:endParaRPr lang="ru-RU"/>
        </a:p>
      </dgm:t>
    </dgm:pt>
    <dgm:pt modelId="{600409EB-3590-4F7F-8537-BE345124AF39}" type="pres">
      <dgm:prSet presAssocID="{6BD35476-9295-4563-A929-DE1FD9B1CEDB}" presName="vertSpace3" presStyleLbl="node1" presStyleIdx="1" presStyleCnt="3"/>
      <dgm:spPr/>
    </dgm:pt>
    <dgm:pt modelId="{24F1421D-E04D-44DA-B3F0-DF95FC1D448B}" type="pres">
      <dgm:prSet presAssocID="{6BD35476-9295-4563-A929-DE1FD9B1CEDB}" presName="circle3" presStyleLbl="node1" presStyleIdx="2" presStyleCnt="3"/>
      <dgm:spPr/>
    </dgm:pt>
    <dgm:pt modelId="{87E76B77-80CB-4BFC-AAF2-73B2F430686F}" type="pres">
      <dgm:prSet presAssocID="{6BD35476-9295-4563-A929-DE1FD9B1CEDB}" presName="rect3" presStyleLbl="alignAcc1" presStyleIdx="2" presStyleCnt="3" custLinFactNeighborX="-388" custLinFactNeighborY="31884"/>
      <dgm:spPr/>
      <dgm:t>
        <a:bodyPr/>
        <a:lstStyle/>
        <a:p>
          <a:endParaRPr lang="ru-RU"/>
        </a:p>
      </dgm:t>
    </dgm:pt>
    <dgm:pt modelId="{3F77A2D4-81A3-4E11-90D1-D42632C75843}" type="pres">
      <dgm:prSet presAssocID="{6ED5A814-EC67-4CF3-AB06-4BEF6791D919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402AE0-6A59-49DB-8130-2B8E4EC645A3}" type="pres">
      <dgm:prSet presAssocID="{6ED5A814-EC67-4CF3-AB06-4BEF6791D919}" presName="rect1ChTx" presStyleLbl="alignAcc1" presStyleIdx="2" presStyleCnt="3" custScaleX="129814" custScaleY="99999" custLinFactNeighborX="-17546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41D2A6-9C1D-4A2C-AAA2-4A634383297E}" type="pres">
      <dgm:prSet presAssocID="{CE601924-2B8E-474C-972C-291BB1CD2BD1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69D7D2-01D3-4DE7-8228-8EEBA91D3B06}" type="pres">
      <dgm:prSet presAssocID="{CE601924-2B8E-474C-972C-291BB1CD2BD1}" presName="rect2ChTx" presStyleLbl="alignAcc1" presStyleIdx="2" presStyleCnt="3" custScaleX="139129" custScaleY="105797" custLinFactNeighborX="-14131" custLinFactNeighborY="188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DDB384-91FB-4B29-BD1F-A61D1785AF4B}" type="pres">
      <dgm:prSet presAssocID="{6BD35476-9295-4563-A929-DE1FD9B1CEDB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4B988F-B18C-4B3B-B866-F4190B62108D}" type="pres">
      <dgm:prSet presAssocID="{6BD35476-9295-4563-A929-DE1FD9B1CEDB}" presName="rect3ChTx" presStyleLbl="alignAcc1" presStyleIdx="2" presStyleCnt="3" custScaleX="141615" custScaleY="100000" custLinFactNeighborX="-11646" custLinFactNeighborY="270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E80E19-2D8A-4B87-B139-67C52CE23179}" type="presOf" srcId="{6ED5A814-EC67-4CF3-AB06-4BEF6791D919}" destId="{955685C1-8FB3-4E75-970E-D27475B2E51B}" srcOrd="0" destOrd="0" presId="urn:microsoft.com/office/officeart/2005/8/layout/target3"/>
    <dgm:cxn modelId="{DDE4862A-188A-40C0-978B-C401A1B7B029}" type="presOf" srcId="{900FEA97-3C48-4103-AFAB-5E2EDBD7971B}" destId="{7C4B988F-B18C-4B3B-B866-F4190B62108D}" srcOrd="0" destOrd="0" presId="urn:microsoft.com/office/officeart/2005/8/layout/target3"/>
    <dgm:cxn modelId="{BD32EC73-641C-4C0B-8CDE-78D0B8C67B76}" type="presOf" srcId="{6ED5A814-EC67-4CF3-AB06-4BEF6791D919}" destId="{3F77A2D4-81A3-4E11-90D1-D42632C75843}" srcOrd="1" destOrd="0" presId="urn:microsoft.com/office/officeart/2005/8/layout/target3"/>
    <dgm:cxn modelId="{D8E8D366-6412-4952-8F56-0B75FC40D4FE}" srcId="{B80221D3-EE90-4B6F-9464-47D669834127}" destId="{6BD35476-9295-4563-A929-DE1FD9B1CEDB}" srcOrd="2" destOrd="0" parTransId="{35DA53A9-859A-4E93-8621-5DC2DB1D023E}" sibTransId="{85674B78-9469-4ADB-B030-9C24D2D5A1A2}"/>
    <dgm:cxn modelId="{92F19B41-98D4-4A0B-B12E-1A7DE783AD1B}" srcId="{6ED5A814-EC67-4CF3-AB06-4BEF6791D919}" destId="{DEA64D16-C95D-4986-BCEF-A8CD9AB8CF35}" srcOrd="1" destOrd="0" parTransId="{F16589F6-0429-4F6B-974F-F05E20CE8543}" sibTransId="{F984ECDE-3E23-4D79-B899-A45CC5E65E32}"/>
    <dgm:cxn modelId="{F2B6321A-E6B3-45E2-8F9D-6031549C4CB3}" srcId="{CE601924-2B8E-474C-972C-291BB1CD2BD1}" destId="{965C0317-4274-4BF6-8FE0-9351A6E94DC6}" srcOrd="1" destOrd="0" parTransId="{32C9B219-2A26-4533-9F6E-5EC6562487C8}" sibTransId="{044F684A-BD60-4508-B5AC-3CD19CB818FE}"/>
    <dgm:cxn modelId="{F11D38EB-A860-46A7-858B-ED3C2E23ABFA}" srcId="{B80221D3-EE90-4B6F-9464-47D669834127}" destId="{CE601924-2B8E-474C-972C-291BB1CD2BD1}" srcOrd="1" destOrd="0" parTransId="{CE06C0F6-C393-4165-A6E1-3F4F376ED810}" sibTransId="{8E9D64BB-4956-4E8D-98A6-55CD9A026705}"/>
    <dgm:cxn modelId="{4303B8F1-0477-477C-8D83-89E4A44DC711}" type="presOf" srcId="{CA5B67D2-5B8B-424D-BCF5-78EFE815E890}" destId="{C0402AE0-6A59-49DB-8130-2B8E4EC645A3}" srcOrd="0" destOrd="0" presId="urn:microsoft.com/office/officeart/2005/8/layout/target3"/>
    <dgm:cxn modelId="{B33BE3D3-91EF-44A0-92D1-C97A9B792C3C}" type="presOf" srcId="{6BD35476-9295-4563-A929-DE1FD9B1CEDB}" destId="{4FDDB384-91FB-4B29-BD1F-A61D1785AF4B}" srcOrd="1" destOrd="0" presId="urn:microsoft.com/office/officeart/2005/8/layout/target3"/>
    <dgm:cxn modelId="{68860EE0-06C0-4691-80F7-AC69026AD608}" type="presOf" srcId="{DEA64D16-C95D-4986-BCEF-A8CD9AB8CF35}" destId="{C0402AE0-6A59-49DB-8130-2B8E4EC645A3}" srcOrd="0" destOrd="1" presId="urn:microsoft.com/office/officeart/2005/8/layout/target3"/>
    <dgm:cxn modelId="{A67618F0-A8D7-4D4C-AEE6-8D03257C43C7}" type="presOf" srcId="{CE601924-2B8E-474C-972C-291BB1CD2BD1}" destId="{117DD40D-CAE3-4A88-B4F0-2A76CA37F567}" srcOrd="0" destOrd="0" presId="urn:microsoft.com/office/officeart/2005/8/layout/target3"/>
    <dgm:cxn modelId="{E08211C0-7665-45B6-9816-736DE3A79F70}" srcId="{CE601924-2B8E-474C-972C-291BB1CD2BD1}" destId="{711D5B43-81D7-4BD2-87E5-F0EF2E0CBDB7}" srcOrd="0" destOrd="0" parTransId="{8D7BBB40-6E8A-4108-9D20-6150A80D8F18}" sibTransId="{472DE1AD-1084-4AD0-9124-2530F4C74B05}"/>
    <dgm:cxn modelId="{F40BF84A-4D5F-483E-A918-45E67FA85FE3}" srcId="{6BD35476-9295-4563-A929-DE1FD9B1CEDB}" destId="{900FEA97-3C48-4103-AFAB-5E2EDBD7971B}" srcOrd="0" destOrd="0" parTransId="{D01AEE4D-B5BC-4E76-965D-37B8481840C2}" sibTransId="{3B75408F-9EAF-46B7-B33F-CEA82C01DE99}"/>
    <dgm:cxn modelId="{F7B6FD3A-64B8-47EB-96F5-8222A95B94C9}" type="presOf" srcId="{9B50754C-51E1-477D-8A41-8AD8B961047E}" destId="{DE69D7D2-01D3-4DE7-8228-8EEBA91D3B06}" srcOrd="0" destOrd="2" presId="urn:microsoft.com/office/officeart/2005/8/layout/target3"/>
    <dgm:cxn modelId="{F0BB466C-ECAB-4110-8BDB-FB973D5020DE}" srcId="{CE601924-2B8E-474C-972C-291BB1CD2BD1}" destId="{9B50754C-51E1-477D-8A41-8AD8B961047E}" srcOrd="2" destOrd="0" parTransId="{0E3E0AD6-4DE8-4682-B6A7-D0DC15392006}" sibTransId="{DC3FE8AD-A2AA-4641-AA87-9E0B38A735A1}"/>
    <dgm:cxn modelId="{C07B90B7-71FF-4BD5-80D8-D745069F882F}" srcId="{6ED5A814-EC67-4CF3-AB06-4BEF6791D919}" destId="{CA5B67D2-5B8B-424D-BCF5-78EFE815E890}" srcOrd="0" destOrd="0" parTransId="{BB20FBBE-1673-4871-B9C2-511E408C632B}" sibTransId="{F9E1C865-BAE8-417E-B69F-2749C313003F}"/>
    <dgm:cxn modelId="{A48C85F2-42C2-4390-BFF4-97B8F731CBA0}" type="presOf" srcId="{965C0317-4274-4BF6-8FE0-9351A6E94DC6}" destId="{DE69D7D2-01D3-4DE7-8228-8EEBA91D3B06}" srcOrd="0" destOrd="1" presId="urn:microsoft.com/office/officeart/2005/8/layout/target3"/>
    <dgm:cxn modelId="{37C2BE74-783C-4CE0-B730-A1D9626FD2C5}" type="presOf" srcId="{B80221D3-EE90-4B6F-9464-47D669834127}" destId="{D69DBB25-E560-4472-AB0D-5A677755A715}" srcOrd="0" destOrd="0" presId="urn:microsoft.com/office/officeart/2005/8/layout/target3"/>
    <dgm:cxn modelId="{7C513366-7A61-4442-973A-892779D9CFFD}" srcId="{B80221D3-EE90-4B6F-9464-47D669834127}" destId="{6ED5A814-EC67-4CF3-AB06-4BEF6791D919}" srcOrd="0" destOrd="0" parTransId="{35A9A02D-1002-48D4-8374-CAA07A20BA86}" sibTransId="{929F20C2-8993-4186-A25E-0BC6B09DCACA}"/>
    <dgm:cxn modelId="{4EB79853-C1DC-48D8-80B5-6ECE79CE4F11}" type="presOf" srcId="{6BD35476-9295-4563-A929-DE1FD9B1CEDB}" destId="{87E76B77-80CB-4BFC-AAF2-73B2F430686F}" srcOrd="0" destOrd="0" presId="urn:microsoft.com/office/officeart/2005/8/layout/target3"/>
    <dgm:cxn modelId="{584CACAE-AEEB-4026-B579-2FE906E1146C}" type="presOf" srcId="{711D5B43-81D7-4BD2-87E5-F0EF2E0CBDB7}" destId="{DE69D7D2-01D3-4DE7-8228-8EEBA91D3B06}" srcOrd="0" destOrd="0" presId="urn:microsoft.com/office/officeart/2005/8/layout/target3"/>
    <dgm:cxn modelId="{76857EED-90D5-4F85-8F8F-EE1DEE468FA6}" type="presOf" srcId="{CE601924-2B8E-474C-972C-291BB1CD2BD1}" destId="{2A41D2A6-9C1D-4A2C-AAA2-4A634383297E}" srcOrd="1" destOrd="0" presId="urn:microsoft.com/office/officeart/2005/8/layout/target3"/>
    <dgm:cxn modelId="{50668A68-6F32-45BE-8834-CC17EC4D2212}" type="presParOf" srcId="{D69DBB25-E560-4472-AB0D-5A677755A715}" destId="{8DF0410E-987A-488B-B55D-A393CC1E1E80}" srcOrd="0" destOrd="0" presId="urn:microsoft.com/office/officeart/2005/8/layout/target3"/>
    <dgm:cxn modelId="{53E0A10A-6E24-4DF8-9FB4-E72E430980AA}" type="presParOf" srcId="{D69DBB25-E560-4472-AB0D-5A677755A715}" destId="{CF80FB66-06EE-4411-AF6C-258FC87355E5}" srcOrd="1" destOrd="0" presId="urn:microsoft.com/office/officeart/2005/8/layout/target3"/>
    <dgm:cxn modelId="{ABD9E45E-DA49-4313-B81A-CBECCFBCD78E}" type="presParOf" srcId="{D69DBB25-E560-4472-AB0D-5A677755A715}" destId="{955685C1-8FB3-4E75-970E-D27475B2E51B}" srcOrd="2" destOrd="0" presId="urn:microsoft.com/office/officeart/2005/8/layout/target3"/>
    <dgm:cxn modelId="{CD62992F-EEDB-4D5E-AD33-597F07D1F642}" type="presParOf" srcId="{D69DBB25-E560-4472-AB0D-5A677755A715}" destId="{8F67A2D1-E7EE-4FCC-BF96-0B92B3B08B79}" srcOrd="3" destOrd="0" presId="urn:microsoft.com/office/officeart/2005/8/layout/target3"/>
    <dgm:cxn modelId="{3C95DFBD-FCA1-45CD-AF3F-CA3E662F6F38}" type="presParOf" srcId="{D69DBB25-E560-4472-AB0D-5A677755A715}" destId="{F6A604F3-956F-485C-A487-511452C0AD3C}" srcOrd="4" destOrd="0" presId="urn:microsoft.com/office/officeart/2005/8/layout/target3"/>
    <dgm:cxn modelId="{CF73B1A1-E7B5-45F2-AB71-580C81EF97A7}" type="presParOf" srcId="{D69DBB25-E560-4472-AB0D-5A677755A715}" destId="{117DD40D-CAE3-4A88-B4F0-2A76CA37F567}" srcOrd="5" destOrd="0" presId="urn:microsoft.com/office/officeart/2005/8/layout/target3"/>
    <dgm:cxn modelId="{0305A1F3-AE2C-43B4-8EEE-942DB6CFE12A}" type="presParOf" srcId="{D69DBB25-E560-4472-AB0D-5A677755A715}" destId="{600409EB-3590-4F7F-8537-BE345124AF39}" srcOrd="6" destOrd="0" presId="urn:microsoft.com/office/officeart/2005/8/layout/target3"/>
    <dgm:cxn modelId="{E43E9040-310C-4DB4-BD57-1ECCB74E28DD}" type="presParOf" srcId="{D69DBB25-E560-4472-AB0D-5A677755A715}" destId="{24F1421D-E04D-44DA-B3F0-DF95FC1D448B}" srcOrd="7" destOrd="0" presId="urn:microsoft.com/office/officeart/2005/8/layout/target3"/>
    <dgm:cxn modelId="{32B10F54-5331-4C15-8B4B-2E8C9BE0B67C}" type="presParOf" srcId="{D69DBB25-E560-4472-AB0D-5A677755A715}" destId="{87E76B77-80CB-4BFC-AAF2-73B2F430686F}" srcOrd="8" destOrd="0" presId="urn:microsoft.com/office/officeart/2005/8/layout/target3"/>
    <dgm:cxn modelId="{E3CD3E05-6ED1-4EC8-94A1-90798DB9C054}" type="presParOf" srcId="{D69DBB25-E560-4472-AB0D-5A677755A715}" destId="{3F77A2D4-81A3-4E11-90D1-D42632C75843}" srcOrd="9" destOrd="0" presId="urn:microsoft.com/office/officeart/2005/8/layout/target3"/>
    <dgm:cxn modelId="{FAF5F645-9A85-41CA-9174-D03A7511F481}" type="presParOf" srcId="{D69DBB25-E560-4472-AB0D-5A677755A715}" destId="{C0402AE0-6A59-49DB-8130-2B8E4EC645A3}" srcOrd="10" destOrd="0" presId="urn:microsoft.com/office/officeart/2005/8/layout/target3"/>
    <dgm:cxn modelId="{2C7358F9-3A98-45A0-97AC-E00495DE4B50}" type="presParOf" srcId="{D69DBB25-E560-4472-AB0D-5A677755A715}" destId="{2A41D2A6-9C1D-4A2C-AAA2-4A634383297E}" srcOrd="11" destOrd="0" presId="urn:microsoft.com/office/officeart/2005/8/layout/target3"/>
    <dgm:cxn modelId="{A43DBB0D-2414-4234-9657-502E2C3B258A}" type="presParOf" srcId="{D69DBB25-E560-4472-AB0D-5A677755A715}" destId="{DE69D7D2-01D3-4DE7-8228-8EEBA91D3B06}" srcOrd="12" destOrd="0" presId="urn:microsoft.com/office/officeart/2005/8/layout/target3"/>
    <dgm:cxn modelId="{938B3BCA-31AC-4D28-8C50-BE5DD571CAEE}" type="presParOf" srcId="{D69DBB25-E560-4472-AB0D-5A677755A715}" destId="{4FDDB384-91FB-4B29-BD1F-A61D1785AF4B}" srcOrd="13" destOrd="0" presId="urn:microsoft.com/office/officeart/2005/8/layout/target3"/>
    <dgm:cxn modelId="{6B0C8CEB-288A-4BF8-850D-AA972745F878}" type="presParOf" srcId="{D69DBB25-E560-4472-AB0D-5A677755A715}" destId="{7C4B988F-B18C-4B3B-B866-F4190B62108D}" srcOrd="14" destOrd="0" presId="urn:microsoft.com/office/officeart/2005/8/layout/targe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0.08929</cdr:x>
      <cdr:y>0.04967</cdr:y>
    </cdr:from>
    <cdr:to>
      <cdr:x>0.42857</cdr:x>
      <cdr:y>0.13245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4380" y="214314"/>
          <a:ext cx="271464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2000" smtClean="0"/>
            <a:t>Нормированный индекс цены</a:t>
          </a:r>
          <a:endParaRPr lang="ru-RU" sz="20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0.108</cdr:x>
      <cdr:y>0.05668</cdr:y>
    </cdr:from>
    <cdr:to>
      <cdr:x>0.552</cdr:x>
      <cdr:y>0.15113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2942" y="214314"/>
          <a:ext cx="2643206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b="1" smtClean="0"/>
            <a:t>Число сделок/мес.</a:t>
          </a:r>
          <a:endParaRPr lang="ru-RU" sz="1400" b="1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0.10526</cdr:x>
      <cdr:y>0.04762</cdr:y>
    </cdr:from>
    <cdr:to>
      <cdr:x>0.24</cdr:x>
      <cdr:y>0.25079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4380" y="21431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400" b="1" smtClean="0">
              <a:solidFill>
                <a:schemeClr val="accent6">
                  <a:lumMod val="20000"/>
                  <a:lumOff val="80000"/>
                </a:schemeClr>
              </a:solidFill>
            </a:rPr>
            <a:t>Оценка оборота втор.рынка, млн.руб.</a:t>
          </a:r>
          <a:endParaRPr lang="ru-RU" sz="1400" b="1">
            <a:solidFill>
              <a:schemeClr val="accent6">
                <a:lumMod val="20000"/>
                <a:lumOff val="80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E8ACA57-4063-453A-AFB6-2740E250FAE0}" type="datetimeFigureOut">
              <a:rPr lang="ru-RU"/>
              <a:pPr>
                <a:defRPr/>
              </a:pPr>
              <a:t>06.06.2011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729577-D893-4ADB-A1B9-972EBF6CB7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130D0A-23C7-4471-ABB4-DAF1B6A3A1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F6C17E-BD51-4A7B-B5D9-BE03A9D0913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8AB669-4E69-4605-97A5-97BBD732165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87E16C-A1E1-499A-8C72-022BBB94210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8A5263-A6EC-400B-9AE5-214A80137E5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1DBEC3-1EB9-43E4-A941-390C661B1F6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732BA5-F5E3-47BC-A36C-A511272D263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CE5F0C-119B-40D2-AF38-8217B076C13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25EEC6-6DE0-4898-ACB3-0E80706B421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B6622B-AE1D-407C-9AEF-FE5CF8B8CD0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DFF152-22DC-42DD-A770-A4E0E59A5914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D45EC-A4CA-4CA9-9D07-C5ED2C6EDF7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856E7-A95B-4FDF-B3FC-E168A8102177}" type="datetime1">
              <a:rPr lang="ru-RU"/>
              <a:pPr>
                <a:defRPr/>
              </a:pPr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4A490-43CB-4EC6-A75E-5E86E9BB6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F20D3-6AE3-4A34-97FC-0681CCE77ABD}" type="datetime1">
              <a:rPr lang="ru-RU"/>
              <a:pPr>
                <a:defRPr/>
              </a:pPr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E98DF-8571-4106-80CC-0122A191B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F60B1-4E34-4511-852C-B2511716C11B}" type="datetime1">
              <a:rPr lang="ru-RU"/>
              <a:pPr>
                <a:defRPr/>
              </a:pPr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E817A-AE65-4C1E-AC56-6395791C8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5F3F2-2579-4104-815D-5DC8C9F461FA}" type="datetime1">
              <a:rPr lang="ru-RU"/>
              <a:pPr>
                <a:defRPr/>
              </a:pPr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DA0AD-998F-4CEA-916C-C130D6D6B6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A782B-7967-4D98-9420-58BBEECC654E}" type="datetime1">
              <a:rPr lang="ru-RU"/>
              <a:pPr>
                <a:defRPr/>
              </a:pPr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13665-97C6-46E4-BF2B-AFCB98083F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3CB50-AF27-457F-8B60-473C8FB6E164}" type="datetime1">
              <a:rPr lang="ru-RU"/>
              <a:pPr>
                <a:defRPr/>
              </a:pPr>
              <a:t>06.06.2011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DEBC0-D214-4BD8-8AF5-5097FDD71D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A21E9-C075-4AEA-A353-43AE0DC2FDA4}" type="datetime1">
              <a:rPr lang="ru-RU"/>
              <a:pPr>
                <a:defRPr/>
              </a:pPr>
              <a:t>06.06.2011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40F23-9795-4427-A4E5-A2562FD311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02173-51B4-4CBB-992C-D3C20DC8C82D}" type="datetime1">
              <a:rPr lang="ru-RU"/>
              <a:pPr>
                <a:defRPr/>
              </a:pPr>
              <a:t>06.06.2011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6DCCB-3F77-4977-8F58-D063F1546F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ECFF9-E2A9-4A74-AC61-77575FB79406}" type="datetime1">
              <a:rPr lang="ru-RU"/>
              <a:pPr>
                <a:defRPr/>
              </a:pPr>
              <a:t>06.06.2011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29599-F436-4DF0-86E6-AB88ED830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B78AF-4FCA-4EC1-B81A-D113A23C5856}" type="datetime1">
              <a:rPr lang="ru-RU"/>
              <a:pPr>
                <a:defRPr/>
              </a:pPr>
              <a:t>06.06.2011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CC589-CF46-43D6-B62A-D2E553F30F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04632-E3CD-4CB6-90E7-A8E8E17C50E7}" type="datetime1">
              <a:rPr lang="ru-RU"/>
              <a:pPr>
                <a:defRPr/>
              </a:pPr>
              <a:t>06.06.2011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C72D6-8466-462F-8115-93FA3B7680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E4A1AF-872A-48C2-8E5B-120E82D0EFCA}" type="datetime1">
              <a:rPr lang="ru-RU"/>
              <a:pPr>
                <a:defRPr/>
              </a:pPr>
              <a:t>06.06.2011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79464E-3828-4A5C-94CD-2F8C2E997B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-190128" y="-339419"/>
            <a:ext cx="9524257" cy="7536839"/>
          </a:xfrm>
          <a:prstGeom prst="roundRect">
            <a:avLst>
              <a:gd name="adj" fmla="val 8594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 flipH="1">
            <a:off x="153988" y="142875"/>
            <a:ext cx="2994025" cy="1095375"/>
          </a:xfrm>
          <a:prstGeom prst="rect">
            <a:avLst/>
          </a:prstGeom>
          <a:gradFill rotWithShape="0">
            <a:gsLst>
              <a:gs pos="0">
                <a:srgbClr val="DDD8C2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7F7F7F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lIns="274320" tIns="274320" rIns="274320" bIns="274320"/>
          <a:lstStyle/>
          <a:p>
            <a:pPr algn="ctr">
              <a:defRPr/>
            </a:pPr>
            <a:r>
              <a:rPr lang="ru-RU" sz="3600">
                <a:solidFill>
                  <a:srgbClr val="403152"/>
                </a:solidFill>
                <a:latin typeface="Calibri" pitchFamily="34" charset="0"/>
              </a:rPr>
              <a:t>июнь 2011</a:t>
            </a:r>
            <a:endParaRPr lang="ru-RU"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 flipH="1">
            <a:off x="2592388" y="1885950"/>
            <a:ext cx="5765800" cy="1685925"/>
          </a:xfrm>
          <a:prstGeom prst="rect">
            <a:avLst/>
          </a:prstGeom>
          <a:gradFill rotWithShape="0">
            <a:gsLst>
              <a:gs pos="0">
                <a:srgbClr val="DDD8C2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7F7F7F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lIns="274320" tIns="274320" rIns="274320" bIns="274320"/>
          <a:lstStyle/>
          <a:p>
            <a:pPr>
              <a:spcAft>
                <a:spcPts val="1000"/>
              </a:spcAft>
              <a:defRPr/>
            </a:pPr>
            <a:r>
              <a:rPr lang="ru-RU" sz="2400">
                <a:latin typeface="Bookman Old Style" pitchFamily="18" charset="0"/>
              </a:rPr>
              <a:t>Опыт краткосрочного прогнозирования рынка квартир на основе теории циклов</a:t>
            </a:r>
            <a:endParaRPr lang="ru-RU">
              <a:latin typeface="Bookman Old Style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 flipH="1">
            <a:off x="96838" y="4514850"/>
            <a:ext cx="5160962" cy="1343025"/>
          </a:xfrm>
          <a:prstGeom prst="rect">
            <a:avLst/>
          </a:prstGeom>
          <a:gradFill rotWithShape="0">
            <a:gsLst>
              <a:gs pos="0">
                <a:srgbClr val="DDD8C2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lIns="274320" tIns="274320" rIns="274320" bIns="274320"/>
          <a:lstStyle/>
          <a:p>
            <a:pPr algn="just">
              <a:defRPr/>
            </a:pPr>
            <a:r>
              <a:rPr lang="ru-RU" sz="1600">
                <a:latin typeface="Calibri" pitchFamily="34" charset="0"/>
              </a:rPr>
              <a:t>к.ф.-м.н. </a:t>
            </a:r>
            <a:r>
              <a:rPr lang="ru-RU" sz="1600" i="1">
                <a:latin typeface="Calibri" pitchFamily="34" charset="0"/>
              </a:rPr>
              <a:t>Юрий Кочетков</a:t>
            </a:r>
            <a:endParaRPr lang="ru-RU" sz="1600">
              <a:latin typeface="Times New Roman" pitchFamily="18" charset="0"/>
            </a:endParaRPr>
          </a:p>
          <a:p>
            <a:pPr algn="just">
              <a:defRPr/>
            </a:pPr>
            <a:r>
              <a:rPr lang="ru-RU" sz="1600">
                <a:latin typeface="Calibri" pitchFamily="34" charset="0"/>
              </a:rPr>
              <a:t>независимый аналитик рынка недвижимости</a:t>
            </a:r>
            <a:endParaRPr lang="ru-RU" sz="1600">
              <a:latin typeface="Times New Roman" pitchFamily="18" charset="0"/>
            </a:endParaRPr>
          </a:p>
          <a:p>
            <a:pPr algn="just">
              <a:defRPr/>
            </a:pPr>
            <a:r>
              <a:rPr lang="en-US" sz="1600">
                <a:latin typeface="Calibri" pitchFamily="34" charset="0"/>
              </a:rPr>
              <a:t>http</a:t>
            </a:r>
            <a:r>
              <a:rPr lang="ru-RU" sz="1600">
                <a:latin typeface="Calibri" pitchFamily="34" charset="0"/>
              </a:rPr>
              <a:t>://</a:t>
            </a:r>
            <a:r>
              <a:rPr lang="en-US" sz="1600">
                <a:latin typeface="Calibri" pitchFamily="34" charset="0"/>
              </a:rPr>
              <a:t>www</a:t>
            </a:r>
            <a:r>
              <a:rPr lang="ru-RU" sz="1600">
                <a:latin typeface="Times New Roman" pitchFamily="18" charset="0"/>
              </a:rPr>
              <a:t>.</a:t>
            </a:r>
            <a:r>
              <a:rPr lang="en-US" sz="1600">
                <a:latin typeface="Calibri" pitchFamily="34" charset="0"/>
              </a:rPr>
              <a:t>nepochta</a:t>
            </a:r>
            <a:r>
              <a:rPr lang="ru-RU" sz="1600">
                <a:latin typeface="Times New Roman" pitchFamily="18" charset="0"/>
              </a:rPr>
              <a:t>.</a:t>
            </a:r>
            <a:r>
              <a:rPr lang="en-US" sz="1600">
                <a:latin typeface="Calibri" pitchFamily="34" charset="0"/>
              </a:rPr>
              <a:t>ru</a:t>
            </a:r>
            <a:r>
              <a:rPr lang="ru-RU" sz="1600">
                <a:latin typeface="Calibri" pitchFamily="34" charset="0"/>
              </a:rPr>
              <a:t>/</a:t>
            </a:r>
            <a:r>
              <a:rPr lang="en-US" sz="1600">
                <a:latin typeface="Calibri" pitchFamily="34" charset="0"/>
              </a:rPr>
              <a:t>real</a:t>
            </a:r>
            <a:r>
              <a:rPr lang="ru-RU" sz="1600">
                <a:latin typeface="Calibri" pitchFamily="34" charset="0"/>
              </a:rPr>
              <a:t>/</a:t>
            </a:r>
            <a:endParaRPr lang="ru-RU">
              <a:latin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3CF78-1FD7-45BC-B517-6348F17102F3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КОРОТКИЕ ЦИКЛЫ на ДРУГИХ РЫНКАХ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pic>
        <p:nvPicPr>
          <p:cNvPr id="11267" name="Рисунок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714375"/>
            <a:ext cx="3857625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00063" y="3857625"/>
            <a:ext cx="4929187" cy="1292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Данные по циклам квартирного рынка США</a:t>
            </a:r>
          </a:p>
          <a:p>
            <a:pPr>
              <a:defRPr/>
            </a:pPr>
            <a:r>
              <a:rPr lang="en-US" sz="1400" i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"Trends, Cycles and Convergence in U.S. Regional</a:t>
            </a:r>
            <a:br>
              <a:rPr lang="en-US" sz="1400" i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</a:br>
            <a:r>
              <a:rPr lang="en-US" sz="1400" i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House Prices" /Steven P. Clark &amp; T. Daniel Coggin/</a:t>
            </a:r>
            <a:r>
              <a:rPr lang="ru-RU" sz="1400" i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:</a:t>
            </a:r>
          </a:p>
          <a:p>
            <a:pPr>
              <a:defRPr/>
            </a:pPr>
            <a:endParaRPr lang="ru-RU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endParaRPr lang="ru-RU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14375" y="4643438"/>
          <a:ext cx="6096000" cy="1656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mtClean="0"/>
                        <a:t>Бизнес-циклы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Период = 5,5 лет</a:t>
                      </a:r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mtClean="0"/>
                        <a:t>Квартиры</a:t>
                      </a:r>
                      <a:r>
                        <a:rPr lang="ru-RU" i="1" smtClean="0"/>
                        <a:t> </a:t>
                      </a:r>
                      <a:r>
                        <a:rPr lang="en-US" i="1" smtClean="0"/>
                        <a:t>East South Central, East North Central, Mountain, West North Central </a:t>
                      </a:r>
                      <a:endParaRPr lang="ru-RU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Период = 2,25 лет</a:t>
                      </a:r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mtClean="0"/>
                        <a:t>Квартиры прочих регионов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Период = 1,37 год</a:t>
                      </a:r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Содержимое 3"/>
          <p:cNvGraphicFramePr>
            <a:graphicFrameLocks noGrp="1"/>
          </p:cNvGraphicFramePr>
          <p:nvPr>
            <p:ph idx="1"/>
          </p:nvPr>
        </p:nvGraphicFramePr>
        <p:xfrm>
          <a:off x="4357654" y="1643050"/>
          <a:ext cx="4786346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2F606E-A6D3-401E-AFAD-0272060B20B8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285720" y="857232"/>
          <a:ext cx="4857784" cy="3457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3500430" y="3000372"/>
          <a:ext cx="5124444" cy="367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15313" cy="6429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КОРОТКИЕ ЦИКЛЫ в ПОДМОСКОВЬЕ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4D373-4E47-4CD6-9F07-E4B0CEB6F86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b="1" smtClean="0">
                <a:solidFill>
                  <a:schemeClr val="accent4">
                    <a:lumMod val="75000"/>
                  </a:schemeClr>
                </a:solidFill>
              </a:rPr>
              <a:t>ВОПРОСЫ, ВСТАЮЩИЕ на БУДУЩЕЕ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428596" y="928670"/>
          <a:ext cx="8215370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9AA857-9A6E-49B1-923D-D4CAD14C256B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b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БАЗОВЫЕ ТЕЗИСЫ ТЕОРИИ КОРОТКИХ ЦИКЛОВ</a:t>
            </a:r>
            <a:br>
              <a:rPr lang="ru-RU" sz="2200" b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200" b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КВАРТИРНОГО РЫНКА МОСКВЫ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57188" y="1357313"/>
            <a:ext cx="7715250" cy="35718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1800" b="1" smtClean="0"/>
              <a:t> </a:t>
            </a:r>
            <a:endParaRPr lang="ru-RU" sz="1800" smtClean="0"/>
          </a:p>
          <a:p>
            <a:pPr eaLnBrk="1" hangingPunct="1"/>
            <a:endParaRPr lang="ru-RU" sz="1800" smtClean="0"/>
          </a:p>
          <a:p>
            <a:pPr eaLnBrk="1" hangingPunct="1"/>
            <a:endParaRPr lang="ru-RU" sz="1800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2875" y="4929188"/>
            <a:ext cx="8229600" cy="11430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>
                <a:latin typeface="+mj-lt"/>
                <a:ea typeface="+mj-ea"/>
                <a:cs typeface="+mj-cs"/>
              </a:rPr>
              <a:t/>
            </a:r>
            <a:br>
              <a:rPr lang="ru-RU">
                <a:latin typeface="+mj-lt"/>
                <a:ea typeface="+mj-ea"/>
                <a:cs typeface="+mj-cs"/>
              </a:rPr>
            </a:br>
            <a:endParaRPr lang="ru-RU"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85918" y="5643578"/>
            <a:ext cx="5937651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База: рынок 1999-2009 гг.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642910" y="1071546"/>
          <a:ext cx="8143932" cy="4389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88ADE-F702-42A2-A34F-5F1060641E2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58175" cy="846138"/>
          </a:xfrm>
        </p:spPr>
        <p:txBody>
          <a:bodyPr/>
          <a:lstStyle/>
          <a:p>
            <a:pPr>
              <a:defRPr/>
            </a:pPr>
            <a:r>
              <a:rPr lang="ru-RU" sz="2000" b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ОСНОВНЫЕ ВОПРОСЫ ДОКЛАДА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571604" y="178592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8A329-E23C-4000-88A9-CB5067E9B2F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375" y="1285875"/>
            <a:ext cx="1428750" cy="4929188"/>
          </a:xfrm>
          <a:prstGeom prst="rect">
            <a:avLst/>
          </a:prstGeom>
          <a:solidFill>
            <a:schemeClr val="accent4">
              <a:lumMod val="7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/>
        </p:nvGraphicFramePr>
        <p:xfrm>
          <a:off x="714349" y="1133475"/>
          <a:ext cx="7516092" cy="236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45"/>
          <p:cNvSpPr txBox="1"/>
          <p:nvPr/>
        </p:nvSpPr>
        <p:spPr>
          <a:xfrm>
            <a:off x="1285875" y="1214438"/>
            <a:ext cx="4311650" cy="3937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800"/>
              <a:t>Относительный помесячный прирост цен</a:t>
            </a: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/>
        </p:nvGraphicFramePr>
        <p:xfrm>
          <a:off x="785786" y="3714752"/>
          <a:ext cx="7715304" cy="2695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85813" y="928688"/>
            <a:ext cx="7286625" cy="5429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7" name="Заголовок 1"/>
          <p:cNvSpPr>
            <a:spLocks noGrp="1"/>
          </p:cNvSpPr>
          <p:nvPr>
            <p:ph type="title"/>
          </p:nvPr>
        </p:nvSpPr>
        <p:spPr>
          <a:xfrm>
            <a:off x="571500" y="142875"/>
            <a:ext cx="8186738" cy="917575"/>
          </a:xfrm>
        </p:spPr>
        <p:txBody>
          <a:bodyPr/>
          <a:lstStyle/>
          <a:p>
            <a:pPr>
              <a:defRPr/>
            </a:pPr>
            <a:r>
              <a:rPr lang="ru-RU" sz="2000" b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ЦИКЛЫ В ДИНАМИКЕ ВТОРИЧНЫХ ПОКАЗАТЕЛЕЙ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DF5C3D-6B17-43C1-B1E5-5326721156B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285720" y="1357298"/>
          <a:ext cx="8143932" cy="4243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000125" y="5572125"/>
            <a:ext cx="7286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Индекс = А * цена кв.метра / (М2</a:t>
            </a:r>
            <a:r>
              <a:rPr lang="en-US" sz="1600"/>
              <a:t>’</a:t>
            </a:r>
            <a:r>
              <a:rPr lang="ru-RU" sz="1600"/>
              <a:t>)</a:t>
            </a:r>
            <a:endParaRPr lang="en-US" sz="1600"/>
          </a:p>
          <a:p>
            <a:endParaRPr lang="en-US" sz="1600"/>
          </a:p>
          <a:p>
            <a:r>
              <a:rPr lang="ru-RU" sz="1600"/>
              <a:t>М2</a:t>
            </a:r>
            <a:r>
              <a:rPr lang="en-US" sz="1600"/>
              <a:t>’ – </a:t>
            </a:r>
            <a:r>
              <a:rPr lang="ru-RU" sz="1600"/>
              <a:t>денежный агрегат М2 плюс валютные депозиты</a:t>
            </a:r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4286250" y="5500688"/>
            <a:ext cx="64293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/>
              <a:t>0,79</a:t>
            </a:r>
            <a:endParaRPr lang="ru-RU" sz="1100" b="1"/>
          </a:p>
        </p:txBody>
      </p:sp>
      <p:sp>
        <p:nvSpPr>
          <p:cNvPr id="6149" name="Заголовок 1"/>
          <p:cNvSpPr>
            <a:spLocks noGrp="1"/>
          </p:cNvSpPr>
          <p:nvPr>
            <p:ph type="title"/>
          </p:nvPr>
        </p:nvSpPr>
        <p:spPr>
          <a:xfrm>
            <a:off x="571500" y="214313"/>
            <a:ext cx="8186738" cy="917575"/>
          </a:xfrm>
        </p:spPr>
        <p:txBody>
          <a:bodyPr/>
          <a:lstStyle/>
          <a:p>
            <a:pPr>
              <a:defRPr/>
            </a:pPr>
            <a:r>
              <a:rPr lang="ru-RU" sz="2000" b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АНОМАЛЬНО ЛИ ВЕДЁТ СЕБЯ ЦЕННИК В 2010-2011 ГГ.?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500813" y="1428750"/>
            <a:ext cx="1428750" cy="3929063"/>
          </a:xfrm>
          <a:prstGeom prst="rect">
            <a:avLst/>
          </a:prstGeom>
          <a:solidFill>
            <a:schemeClr val="accent4">
              <a:lumMod val="7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5E2E20-3F1B-4DFC-B73E-174E785ED600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1"/>
          <p:cNvGraphicFramePr>
            <a:graphicFrameLocks/>
          </p:cNvGraphicFramePr>
          <p:nvPr/>
        </p:nvGraphicFramePr>
        <p:xfrm>
          <a:off x="3714744" y="3571876"/>
          <a:ext cx="5047420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214282" y="857232"/>
          <a:ext cx="5953125" cy="3781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6286500" y="5000625"/>
            <a:ext cx="15716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>
                <a:solidFill>
                  <a:srgbClr val="C00000"/>
                </a:solidFill>
              </a:rPr>
              <a:t>URALS, </a:t>
            </a:r>
            <a:r>
              <a:rPr lang="ru-RU" sz="1100" b="1">
                <a:solidFill>
                  <a:srgbClr val="C00000"/>
                </a:solidFill>
              </a:rPr>
              <a:t>руб./барр.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57950" y="4071942"/>
            <a:ext cx="56938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</a:rPr>
              <a:t>М2</a:t>
            </a:r>
            <a:r>
              <a:rPr lang="en-US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</a:rPr>
              <a:t>’</a:t>
            </a:r>
            <a:endParaRPr lang="ru-RU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</p:txBody>
      </p:sp>
      <p:sp>
        <p:nvSpPr>
          <p:cNvPr id="7174" name="Заголовок 1"/>
          <p:cNvSpPr>
            <a:spLocks noGrp="1"/>
          </p:cNvSpPr>
          <p:nvPr>
            <p:ph type="title"/>
          </p:nvPr>
        </p:nvSpPr>
        <p:spPr>
          <a:xfrm>
            <a:off x="571500" y="214313"/>
            <a:ext cx="8215313" cy="571500"/>
          </a:xfrm>
        </p:spPr>
        <p:txBody>
          <a:bodyPr/>
          <a:lstStyle/>
          <a:p>
            <a:pPr>
              <a:defRPr/>
            </a:pPr>
            <a:r>
              <a:rPr lang="ru-RU" sz="2000" b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ДИНАМИКА ЧИСЛА СДЕЛОК РЫНКА КВАРТИР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02A797-40C0-489F-B7B7-B926D9191A9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000100" y="1643050"/>
          <a:ext cx="6786610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571500" y="214313"/>
            <a:ext cx="8186738" cy="917575"/>
          </a:xfrm>
        </p:spPr>
        <p:txBody>
          <a:bodyPr/>
          <a:lstStyle/>
          <a:p>
            <a:pPr>
              <a:defRPr/>
            </a:pPr>
            <a:r>
              <a:rPr lang="ru-RU" sz="2000" b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ОБОРОТ РЫНКА КВАРТИР ПРЕВЗОШЁЛ </a:t>
            </a:r>
            <a:br>
              <a:rPr lang="ru-RU" sz="2000" b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000" b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ДОКРИЗИСНЫЕ ПОКАЗАТЕЛИ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14480" y="3000372"/>
            <a:ext cx="174342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spc="5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pitchFamily="34" charset="0"/>
              </a:rPr>
              <a:t>Оборот к М2</a:t>
            </a:r>
            <a:r>
              <a:rPr lang="en-US" b="1" spc="5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pitchFamily="34" charset="0"/>
              </a:rPr>
              <a:t>’</a:t>
            </a:r>
            <a:endParaRPr lang="ru-RU" b="1" spc="5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7623EC-C857-4381-AC67-B17DB5273387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57158" y="285728"/>
          <a:ext cx="5191140" cy="3246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786063" y="3214688"/>
          <a:ext cx="6096000" cy="308660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Точка прогнозирования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Прогноз,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руб./кв.м.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Факт,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руб./кв.м.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Отклонение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авг.09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153 004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153 855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0,6%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1кв.2010г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146 620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149 470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1,9%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2кв.2010г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158 200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157 710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-0,3%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3кв.2010г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165 600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163 143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-1,5%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4кв.2010г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168 700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165 729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-1,8%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1кв.2011г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167 000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164 282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-1,6%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4кв.2011г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199 000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?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877569-B922-4B47-BDB2-667E912EFE4A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b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ФАЗЫ РЫНКА В ДИНАМИКЕ ЦИКЛОВ И ТОЧКИ РАВНОВЕСИЯ</a:t>
            </a: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428596" y="1714488"/>
          <a:ext cx="8072494" cy="4595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9" name="Прямая соединительная линия 18"/>
          <p:cNvCxnSpPr/>
          <p:nvPr/>
        </p:nvCxnSpPr>
        <p:spPr>
          <a:xfrm>
            <a:off x="3429000" y="4357688"/>
            <a:ext cx="1428750" cy="158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429375" y="4357688"/>
            <a:ext cx="357188" cy="158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857750" y="4357688"/>
            <a:ext cx="1000125" cy="15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071688" y="4357688"/>
            <a:ext cx="1357312" cy="15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071688" y="5000625"/>
            <a:ext cx="1857375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786438" y="5000625"/>
            <a:ext cx="642937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929063" y="5000625"/>
            <a:ext cx="1857375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429375" y="5000625"/>
            <a:ext cx="357188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857875" y="4357688"/>
            <a:ext cx="571500" cy="158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253" name="TextBox 39"/>
          <p:cNvSpPr txBox="1">
            <a:spLocks noChangeArrowheads="1"/>
          </p:cNvSpPr>
          <p:nvPr/>
        </p:nvSpPr>
        <p:spPr bwMode="auto">
          <a:xfrm>
            <a:off x="7072313" y="4143375"/>
            <a:ext cx="1500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7030A0"/>
                </a:solidFill>
              </a:rPr>
              <a:t>ДИНАМИКА СДЕЛОК</a:t>
            </a:r>
          </a:p>
        </p:txBody>
      </p:sp>
      <p:sp>
        <p:nvSpPr>
          <p:cNvPr id="10254" name="TextBox 40"/>
          <p:cNvSpPr txBox="1">
            <a:spLocks noChangeArrowheads="1"/>
          </p:cNvSpPr>
          <p:nvPr/>
        </p:nvSpPr>
        <p:spPr bwMode="auto">
          <a:xfrm>
            <a:off x="7072313" y="4786313"/>
            <a:ext cx="1643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7030A0"/>
                </a:solidFill>
              </a:rPr>
              <a:t>ДИНАМИКА ЦЕНЫ</a:t>
            </a:r>
          </a:p>
        </p:txBody>
      </p:sp>
      <p:sp>
        <p:nvSpPr>
          <p:cNvPr id="47" name="Полилиния 46"/>
          <p:cNvSpPr/>
          <p:nvPr/>
        </p:nvSpPr>
        <p:spPr>
          <a:xfrm>
            <a:off x="5357813" y="3143250"/>
            <a:ext cx="1466850" cy="295275"/>
          </a:xfrm>
          <a:custGeom>
            <a:avLst/>
            <a:gdLst>
              <a:gd name="connsiteX0" fmla="*/ 0 w 1209675"/>
              <a:gd name="connsiteY0" fmla="*/ 142875 h 142875"/>
              <a:gd name="connsiteX1" fmla="*/ 400050 w 1209675"/>
              <a:gd name="connsiteY1" fmla="*/ 47625 h 142875"/>
              <a:gd name="connsiteX2" fmla="*/ 781050 w 1209675"/>
              <a:gd name="connsiteY2" fmla="*/ 19050 h 142875"/>
              <a:gd name="connsiteX3" fmla="*/ 1209675 w 1209675"/>
              <a:gd name="connsiteY3" fmla="*/ 0 h 14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9675" h="142875">
                <a:moveTo>
                  <a:pt x="0" y="142875"/>
                </a:moveTo>
                <a:cubicBezTo>
                  <a:pt x="134937" y="105568"/>
                  <a:pt x="269875" y="68262"/>
                  <a:pt x="400050" y="47625"/>
                </a:cubicBezTo>
                <a:cubicBezTo>
                  <a:pt x="530225" y="26988"/>
                  <a:pt x="646113" y="26988"/>
                  <a:pt x="781050" y="19050"/>
                </a:cubicBezTo>
                <a:cubicBezTo>
                  <a:pt x="915988" y="11113"/>
                  <a:pt x="1136650" y="7937"/>
                  <a:pt x="1209675" y="0"/>
                </a:cubicBezTo>
              </a:path>
            </a:pathLst>
          </a:custGeom>
          <a:ln w="412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Выноска 1 15"/>
          <p:cNvSpPr/>
          <p:nvPr/>
        </p:nvSpPr>
        <p:spPr>
          <a:xfrm>
            <a:off x="1000125" y="3714750"/>
            <a:ext cx="1428750" cy="500063"/>
          </a:xfrm>
          <a:prstGeom prst="borderCallout1">
            <a:avLst>
              <a:gd name="adj1" fmla="val 36528"/>
              <a:gd name="adj2" fmla="val 101666"/>
              <a:gd name="adj3" fmla="val -102738"/>
              <a:gd name="adj4" fmla="val 1583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/>
              <a:t>Точка «Авг.2009г.»</a:t>
            </a:r>
          </a:p>
        </p:txBody>
      </p:sp>
      <p:sp>
        <p:nvSpPr>
          <p:cNvPr id="17" name="Выноска 1 16"/>
          <p:cNvSpPr/>
          <p:nvPr/>
        </p:nvSpPr>
        <p:spPr>
          <a:xfrm>
            <a:off x="3786188" y="2000250"/>
            <a:ext cx="1428750" cy="500063"/>
          </a:xfrm>
          <a:prstGeom prst="borderCallout1">
            <a:avLst>
              <a:gd name="adj1" fmla="val 36528"/>
              <a:gd name="adj2" fmla="val 101666"/>
              <a:gd name="adj3" fmla="val 219165"/>
              <a:gd name="adj4" fmla="val 120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/>
              <a:t>Точка «Окт.2011г.»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5EFD0B-03AD-4D63-A596-328028AA297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Юрий Кочетков, </a:t>
            </a:r>
            <a:r>
              <a:rPr lang="en-US"/>
              <a:t>www.nepochta.ru/real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3386</TotalTime>
  <Words>603</Words>
  <Application>Microsoft Office PowerPoint</Application>
  <PresentationFormat>Экран (4:3)</PresentationFormat>
  <Paragraphs>143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Bookman Old Style</vt:lpstr>
      <vt:lpstr>Times New Roman</vt:lpstr>
      <vt:lpstr>Тема Office</vt:lpstr>
      <vt:lpstr>Слайд 1</vt:lpstr>
      <vt:lpstr>БАЗОВЫЕ ТЕЗИСЫ ТЕОРИИ КОРОТКИХ ЦИКЛОВ КВАРТИРНОГО РЫНКА МОСКВЫ </vt:lpstr>
      <vt:lpstr>ОСНОВНЫЕ ВОПРОСЫ ДОКЛАДА</vt:lpstr>
      <vt:lpstr>ЦИКЛЫ В ДИНАМИКЕ ВТОРИЧНЫХ ПОКАЗАТЕЛЕЙ</vt:lpstr>
      <vt:lpstr>АНОМАЛЬНО ЛИ ВЕДЁТ СЕБЯ ЦЕННИК В 2010-2011 ГГ.?</vt:lpstr>
      <vt:lpstr>ДИНАМИКА ЧИСЛА СДЕЛОК РЫНКА КВАРТИР</vt:lpstr>
      <vt:lpstr>ОБОРОТ РЫНКА КВАРТИР ПРЕВЗОШЁЛ  ДОКРИЗИСНЫЕ ПОКАЗАТЕЛИ</vt:lpstr>
      <vt:lpstr>Слайд 8</vt:lpstr>
      <vt:lpstr>ФАЗЫ РЫНКА В ДИНАМИКЕ ЦИКЛОВ И ТОЧКИ РАВНОВЕСИЯ</vt:lpstr>
      <vt:lpstr>КОРОТКИЕ ЦИКЛЫ на ДРУГИХ РЫНКАХ </vt:lpstr>
      <vt:lpstr>КОРОТКИЕ ЦИКЛЫ в ПОДМОСКОВЬЕ</vt:lpstr>
      <vt:lpstr>ВОПРОСЫ, ВСТАЮЩИЕ на БУДУЩЕЕ 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261</cp:revision>
  <dcterms:created xsi:type="dcterms:W3CDTF">2010-08-13T13:47:22Z</dcterms:created>
  <dcterms:modified xsi:type="dcterms:W3CDTF">2011-06-06T17:16:51Z</dcterms:modified>
</cp:coreProperties>
</file>